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EE401711-02DC-4F5A-B0A4-D7A4CFB82638}" type="datetimeFigureOut">
              <a:rPr lang="en-US" dirty="0"/>
              <a:t>6/28/2021</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93336BD-BA89-4B92-9DBC-679F61142570}"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C6CB5C7-A3C7-439B-802A-DFE3FCA7ADBD}"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E3E65EA-47B7-4DBF-958B-A3D4DA4F431A}"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3DA4AAA-CF98-48DB-9517-D7ADD1FD1213}"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C29F696-D0E7-4C66-925E-251F9C0B0F21}"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5C2732E-4FBC-4B01-A175-6B1CAC9B226D}"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84AFC5-17E4-4A26-A144-49682BD36ECA}"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679482-E0DA-4858-9A19-F8B792C0C3D9}"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C10A69-C0BC-4A5A-8FE4-5D0B5D0F11E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D653B61-F054-442D-881D-6A81C2774BF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A8CD3A-8283-4FC4-856C-D5E0BF662449}"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3D8FEE8-FC08-4C54-BE1B-81CB6CA05FC8}"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EA528B-AADB-4276-9F0D-B13FCF86F309}"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6497F-A1E4-4C0B-8811-954A59B26923}" type="datetimeFigureOut">
              <a:rPr lang="en-US" dirty="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F1824E7-1432-4F89-B9E6-59843C6C91FE}"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20AAD9C-D29C-4D1E-A739-CC3C95B41085}"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DC48ED7C-D9A5-4EA8-B309-6E368BFA8F2B}" type="datetimeFigureOut">
              <a:rPr lang="en-US" dirty="0"/>
              <a:t>6/28/2021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1BE3F-9290-4B89-A54B-DE953B759B13}"/>
              </a:ext>
            </a:extLst>
          </p:cNvPr>
          <p:cNvSpPr>
            <a:spLocks noGrp="1"/>
          </p:cNvSpPr>
          <p:nvPr>
            <p:ph type="ctrTitle"/>
          </p:nvPr>
        </p:nvSpPr>
        <p:spPr/>
        <p:txBody>
          <a:bodyPr/>
          <a:lstStyle/>
          <a:p>
            <a:r>
              <a:rPr lang="es-MX" dirty="0"/>
              <a:t>Trabajo grupal</a:t>
            </a:r>
            <a:endParaRPr lang="es-CO" dirty="0"/>
          </a:p>
        </p:txBody>
      </p:sp>
      <p:sp>
        <p:nvSpPr>
          <p:cNvPr id="3" name="Subtítulo 2">
            <a:extLst>
              <a:ext uri="{FF2B5EF4-FFF2-40B4-BE49-F238E27FC236}">
                <a16:creationId xmlns:a16="http://schemas.microsoft.com/office/drawing/2014/main" id="{6A9D6A73-ECED-415A-BED4-889114E56A3B}"/>
              </a:ext>
            </a:extLst>
          </p:cNvPr>
          <p:cNvSpPr>
            <a:spLocks noGrp="1"/>
          </p:cNvSpPr>
          <p:nvPr>
            <p:ph type="subTitle" idx="1"/>
          </p:nvPr>
        </p:nvSpPr>
        <p:spPr/>
        <p:txBody>
          <a:bodyPr/>
          <a:lstStyle/>
          <a:p>
            <a:r>
              <a:rPr lang="es-MX" dirty="0"/>
              <a:t>Juan José Naranjo, Sergio Cardona, Santiago arias, Cristian Andrés Penagos.</a:t>
            </a:r>
            <a:endParaRPr lang="es-CO" dirty="0"/>
          </a:p>
        </p:txBody>
      </p:sp>
    </p:spTree>
    <p:extLst>
      <p:ext uri="{BB962C8B-B14F-4D97-AF65-F5344CB8AC3E}">
        <p14:creationId xmlns:p14="http://schemas.microsoft.com/office/powerpoint/2010/main" val="91420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2BADC-EA4A-48A9-859C-C2B6AC9507B1}"/>
              </a:ext>
            </a:extLst>
          </p:cNvPr>
          <p:cNvSpPr>
            <a:spLocks noGrp="1"/>
          </p:cNvSpPr>
          <p:nvPr>
            <p:ph type="title"/>
          </p:nvPr>
        </p:nvSpPr>
        <p:spPr/>
        <p:txBody>
          <a:bodyPr/>
          <a:lstStyle/>
          <a:p>
            <a:pPr algn="ctr"/>
            <a:r>
              <a:rPr lang="es-MX" dirty="0"/>
              <a:t>El temperamento</a:t>
            </a:r>
            <a:endParaRPr lang="es-CO" dirty="0"/>
          </a:p>
        </p:txBody>
      </p:sp>
      <p:pic>
        <p:nvPicPr>
          <p:cNvPr id="1028" name="Picture 4" descr="El temperamento se hereda, el carácter se construye 1">
            <a:extLst>
              <a:ext uri="{FF2B5EF4-FFF2-40B4-BE49-F238E27FC236}">
                <a16:creationId xmlns:a16="http://schemas.microsoft.com/office/drawing/2014/main" id="{31F3B913-125E-4CFA-A164-B330BBA9105D}"/>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536691" y="2124636"/>
            <a:ext cx="435292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9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10ADD-56B6-401E-92B4-ABE6ABFA9F8D}"/>
              </a:ext>
            </a:extLst>
          </p:cNvPr>
          <p:cNvSpPr>
            <a:spLocks noGrp="1"/>
          </p:cNvSpPr>
          <p:nvPr>
            <p:ph type="title"/>
          </p:nvPr>
        </p:nvSpPr>
        <p:spPr/>
        <p:txBody>
          <a:bodyPr/>
          <a:lstStyle/>
          <a:p>
            <a:pPr algn="ctr"/>
            <a:r>
              <a:rPr lang="es-MX" dirty="0"/>
              <a:t>  la mentira</a:t>
            </a:r>
            <a:endParaRPr lang="es-CO" dirty="0"/>
          </a:p>
        </p:txBody>
      </p:sp>
      <p:pic>
        <p:nvPicPr>
          <p:cNvPr id="2050" name="Picture 2" descr="Por qué mentimos? Bases evolutivas y psicológicas de la mentira - Ciencia -  Vida - ELTIEMPO.COM">
            <a:extLst>
              <a:ext uri="{FF2B5EF4-FFF2-40B4-BE49-F238E27FC236}">
                <a16:creationId xmlns:a16="http://schemas.microsoft.com/office/drawing/2014/main" id="{C791A848-1A71-49EA-85FA-0CB508C1EB2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22307" y="1837765"/>
            <a:ext cx="4951813" cy="33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9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E58FC-C377-4D16-A86C-98E325B009E3}"/>
              </a:ext>
            </a:extLst>
          </p:cNvPr>
          <p:cNvSpPr>
            <a:spLocks noGrp="1"/>
          </p:cNvSpPr>
          <p:nvPr>
            <p:ph type="title"/>
          </p:nvPr>
        </p:nvSpPr>
        <p:spPr/>
        <p:txBody>
          <a:bodyPr/>
          <a:lstStyle/>
          <a:p>
            <a:pPr algn="ctr"/>
            <a:r>
              <a:rPr lang="es-CO" dirty="0"/>
              <a:t>Responsabilidad </a:t>
            </a:r>
          </a:p>
        </p:txBody>
      </p:sp>
      <p:pic>
        <p:nvPicPr>
          <p:cNvPr id="7" name="Marcador de contenido 6">
            <a:extLst>
              <a:ext uri="{FF2B5EF4-FFF2-40B4-BE49-F238E27FC236}">
                <a16:creationId xmlns:a16="http://schemas.microsoft.com/office/drawing/2014/main" id="{56ABDC86-8B05-4FC3-9A4F-39113433132E}"/>
              </a:ext>
            </a:extLst>
          </p:cNvPr>
          <p:cNvPicPr>
            <a:picLocks noGrp="1" noChangeAspect="1"/>
          </p:cNvPicPr>
          <p:nvPr>
            <p:ph sz="quarter" idx="13"/>
          </p:nvPr>
        </p:nvPicPr>
        <p:blipFill>
          <a:blip r:embed="rId2"/>
          <a:stretch>
            <a:fillRect/>
          </a:stretch>
        </p:blipFill>
        <p:spPr>
          <a:xfrm>
            <a:off x="3104435" y="2063750"/>
            <a:ext cx="5557680" cy="3311525"/>
          </a:xfrm>
        </p:spPr>
      </p:pic>
    </p:spTree>
    <p:extLst>
      <p:ext uri="{BB962C8B-B14F-4D97-AF65-F5344CB8AC3E}">
        <p14:creationId xmlns:p14="http://schemas.microsoft.com/office/powerpoint/2010/main" val="17327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2C311-FFF4-4B43-9934-7BF405DC982A}"/>
              </a:ext>
            </a:extLst>
          </p:cNvPr>
          <p:cNvSpPr>
            <a:spLocks noGrp="1"/>
          </p:cNvSpPr>
          <p:nvPr>
            <p:ph type="title"/>
          </p:nvPr>
        </p:nvSpPr>
        <p:spPr/>
        <p:txBody>
          <a:bodyPr/>
          <a:lstStyle/>
          <a:p>
            <a:pPr algn="ctr"/>
            <a:r>
              <a:rPr lang="es-CO" dirty="0"/>
              <a:t>Participación </a:t>
            </a:r>
          </a:p>
        </p:txBody>
      </p:sp>
      <p:pic>
        <p:nvPicPr>
          <p:cNvPr id="3074" name="Picture 2" descr="Métodos de participación ciudadana - Parques Alegres I.A.P.">
            <a:extLst>
              <a:ext uri="{FF2B5EF4-FFF2-40B4-BE49-F238E27FC236}">
                <a16:creationId xmlns:a16="http://schemas.microsoft.com/office/drawing/2014/main" id="{53A5DB84-D19F-4C62-BA40-E577A5A7D63D}"/>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09758" y="2053118"/>
            <a:ext cx="7748968" cy="33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3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8561A-8302-40BF-B074-2E93CA1D47EB}"/>
              </a:ext>
            </a:extLst>
          </p:cNvPr>
          <p:cNvSpPr>
            <a:spLocks noGrp="1"/>
          </p:cNvSpPr>
          <p:nvPr>
            <p:ph type="title"/>
          </p:nvPr>
        </p:nvSpPr>
        <p:spPr/>
        <p:txBody>
          <a:bodyPr/>
          <a:lstStyle/>
          <a:p>
            <a:pPr algn="ctr"/>
            <a:r>
              <a:rPr lang="es-MX" dirty="0"/>
              <a:t> temperamento</a:t>
            </a:r>
            <a:endParaRPr lang="es-CO" dirty="0"/>
          </a:p>
        </p:txBody>
      </p:sp>
      <p:sp>
        <p:nvSpPr>
          <p:cNvPr id="3" name="Marcador de contenido 2">
            <a:extLst>
              <a:ext uri="{FF2B5EF4-FFF2-40B4-BE49-F238E27FC236}">
                <a16:creationId xmlns:a16="http://schemas.microsoft.com/office/drawing/2014/main" id="{EC1E635B-95CA-4CF8-99CF-D993815EB18E}"/>
              </a:ext>
            </a:extLst>
          </p:cNvPr>
          <p:cNvSpPr>
            <a:spLocks noGrp="1"/>
          </p:cNvSpPr>
          <p:nvPr>
            <p:ph sz="quarter" idx="13"/>
          </p:nvPr>
        </p:nvSpPr>
        <p:spPr/>
        <p:txBody>
          <a:bodyPr/>
          <a:lstStyle/>
          <a:p>
            <a:r>
              <a:rPr lang="es-MX" dirty="0"/>
              <a:t>Este punto en el aspecto laboral es muy importante saber manejarlo, por que por ejemplo en una empresa trabajan muchas personas y todas tienen un temperamento </a:t>
            </a:r>
            <a:r>
              <a:rPr lang="es-MX" dirty="0" err="1"/>
              <a:t>difrente</a:t>
            </a:r>
            <a:r>
              <a:rPr lang="es-MX" dirty="0"/>
              <a:t>, y si no lo saben controlar pueden empezar a chocar los unos con los otros y no lograr un ambiente sano de trabajo y pueden ser despedidos, por eso es muy importante controlar el temperamento</a:t>
            </a:r>
            <a:endParaRPr lang="es-CO" dirty="0"/>
          </a:p>
        </p:txBody>
      </p:sp>
    </p:spTree>
    <p:extLst>
      <p:ext uri="{BB962C8B-B14F-4D97-AF65-F5344CB8AC3E}">
        <p14:creationId xmlns:p14="http://schemas.microsoft.com/office/powerpoint/2010/main" val="317556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7DD6B-292F-4C5D-AB51-E41B4075B8EE}"/>
              </a:ext>
            </a:extLst>
          </p:cNvPr>
          <p:cNvSpPr>
            <a:spLocks noGrp="1"/>
          </p:cNvSpPr>
          <p:nvPr>
            <p:ph type="title"/>
          </p:nvPr>
        </p:nvSpPr>
        <p:spPr/>
        <p:txBody>
          <a:bodyPr/>
          <a:lstStyle/>
          <a:p>
            <a:pPr algn="ctr"/>
            <a:r>
              <a:rPr lang="es-MX" dirty="0"/>
              <a:t>mentira</a:t>
            </a:r>
            <a:endParaRPr lang="es-CO" dirty="0"/>
          </a:p>
        </p:txBody>
      </p:sp>
      <p:sp>
        <p:nvSpPr>
          <p:cNvPr id="3" name="Marcador de contenido 2">
            <a:extLst>
              <a:ext uri="{FF2B5EF4-FFF2-40B4-BE49-F238E27FC236}">
                <a16:creationId xmlns:a16="http://schemas.microsoft.com/office/drawing/2014/main" id="{6CAEC0DA-4101-48A1-A673-F776FD158EFD}"/>
              </a:ext>
            </a:extLst>
          </p:cNvPr>
          <p:cNvSpPr>
            <a:spLocks noGrp="1"/>
          </p:cNvSpPr>
          <p:nvPr>
            <p:ph sz="quarter" idx="13"/>
          </p:nvPr>
        </p:nvSpPr>
        <p:spPr/>
        <p:txBody>
          <a:bodyPr/>
          <a:lstStyle/>
          <a:p>
            <a:r>
              <a:rPr lang="es-MX" dirty="0"/>
              <a:t>Este punto en el aspecto laboral algunas veces nos puede ayudar y salvarnos de algún problema en la empresa, ya que si decimos alguna mentira puede ser valida en muchas ocasiones ya que mentir no es del todo malo Pero la mentira no siempre es buena, esta bien en un punto donde no sea un caso tan grave, porque si la mentira es muy profunda nos podría ocasionar problemas en la empresa o el trabajo</a:t>
            </a:r>
            <a:endParaRPr lang="es-CO" dirty="0"/>
          </a:p>
        </p:txBody>
      </p:sp>
    </p:spTree>
    <p:extLst>
      <p:ext uri="{BB962C8B-B14F-4D97-AF65-F5344CB8AC3E}">
        <p14:creationId xmlns:p14="http://schemas.microsoft.com/office/powerpoint/2010/main" val="27844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8FDC1-C174-4138-8A3D-B20584B01911}"/>
              </a:ext>
            </a:extLst>
          </p:cNvPr>
          <p:cNvSpPr>
            <a:spLocks noGrp="1"/>
          </p:cNvSpPr>
          <p:nvPr>
            <p:ph type="title"/>
          </p:nvPr>
        </p:nvSpPr>
        <p:spPr/>
        <p:txBody>
          <a:bodyPr/>
          <a:lstStyle/>
          <a:p>
            <a:pPr algn="ctr"/>
            <a:r>
              <a:rPr lang="es-MX" dirty="0"/>
              <a:t>responsabilidad</a:t>
            </a:r>
            <a:endParaRPr lang="es-CO" dirty="0"/>
          </a:p>
        </p:txBody>
      </p:sp>
      <p:sp>
        <p:nvSpPr>
          <p:cNvPr id="3" name="Marcador de contenido 2">
            <a:extLst>
              <a:ext uri="{FF2B5EF4-FFF2-40B4-BE49-F238E27FC236}">
                <a16:creationId xmlns:a16="http://schemas.microsoft.com/office/drawing/2014/main" id="{920F1B07-56E2-49C5-8E2E-D29D697EFFE7}"/>
              </a:ext>
            </a:extLst>
          </p:cNvPr>
          <p:cNvSpPr>
            <a:spLocks noGrp="1"/>
          </p:cNvSpPr>
          <p:nvPr>
            <p:ph sz="quarter" idx="13"/>
          </p:nvPr>
        </p:nvSpPr>
        <p:spPr/>
        <p:txBody>
          <a:bodyPr/>
          <a:lstStyle/>
          <a:p>
            <a:r>
              <a:rPr lang="es-MX" dirty="0"/>
              <a:t>La responsabilidad puede ayudar a conseguir nuestros objetivos y metas en cualquier ámbito de nuestra vida. En el campo laboral nos ayuda a ser más autónomos, a tomar mejores decisiones y asumir las consecuencias de nuestros actos y es muy importante que tengamos este valor muy presente ya que este es uno de los factores claves para ser una persona profesional.</a:t>
            </a:r>
            <a:endParaRPr lang="es-CO" dirty="0"/>
          </a:p>
        </p:txBody>
      </p:sp>
    </p:spTree>
    <p:extLst>
      <p:ext uri="{BB962C8B-B14F-4D97-AF65-F5344CB8AC3E}">
        <p14:creationId xmlns:p14="http://schemas.microsoft.com/office/powerpoint/2010/main" val="121344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4912-A320-4895-9EF9-C539BF20587B}"/>
              </a:ext>
            </a:extLst>
          </p:cNvPr>
          <p:cNvSpPr>
            <a:spLocks noGrp="1"/>
          </p:cNvSpPr>
          <p:nvPr>
            <p:ph type="title"/>
          </p:nvPr>
        </p:nvSpPr>
        <p:spPr/>
        <p:txBody>
          <a:bodyPr/>
          <a:lstStyle/>
          <a:p>
            <a:pPr algn="ctr"/>
            <a:r>
              <a:rPr lang="es-MX" dirty="0"/>
              <a:t>participación</a:t>
            </a:r>
            <a:endParaRPr lang="es-CO" dirty="0"/>
          </a:p>
        </p:txBody>
      </p:sp>
      <p:sp>
        <p:nvSpPr>
          <p:cNvPr id="3" name="Marcador de contenido 2">
            <a:extLst>
              <a:ext uri="{FF2B5EF4-FFF2-40B4-BE49-F238E27FC236}">
                <a16:creationId xmlns:a16="http://schemas.microsoft.com/office/drawing/2014/main" id="{87C4ACC0-6DBF-4E82-9522-1C89DB76D753}"/>
              </a:ext>
            </a:extLst>
          </p:cNvPr>
          <p:cNvSpPr>
            <a:spLocks noGrp="1"/>
          </p:cNvSpPr>
          <p:nvPr>
            <p:ph sz="quarter" idx="13"/>
          </p:nvPr>
        </p:nvSpPr>
        <p:spPr/>
        <p:txBody>
          <a:bodyPr/>
          <a:lstStyle/>
          <a:p>
            <a:r>
              <a:rPr lang="es-MX" dirty="0"/>
              <a:t>este punto en el mundo laboral es mas importante para hacerse conocer y dar nuestros puntos de vista, ya que es muy duro trabajar con alguien que se reserve todo lo que piensa, no aporta nada al equipo y hace solo lo que le corresponde sin querer mejorar o superarse a si mismo </a:t>
            </a:r>
            <a:endParaRPr lang="es-CO" dirty="0"/>
          </a:p>
        </p:txBody>
      </p:sp>
    </p:spTree>
    <p:extLst>
      <p:ext uri="{BB962C8B-B14F-4D97-AF65-F5344CB8AC3E}">
        <p14:creationId xmlns:p14="http://schemas.microsoft.com/office/powerpoint/2010/main" val="22819145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TM04033927[[fn=Evento principal]]</Template>
  <TotalTime>26</TotalTime>
  <Words>290</Words>
  <Application>Microsoft Office PowerPoint</Application>
  <PresentationFormat>Panorámica</PresentationFormat>
  <Paragraphs>14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Impact</vt:lpstr>
      <vt:lpstr>Evento principal</vt:lpstr>
      <vt:lpstr>Trabajo grupal</vt:lpstr>
      <vt:lpstr>El temperamento</vt:lpstr>
      <vt:lpstr>  la mentira</vt:lpstr>
      <vt:lpstr>Responsabilidad </vt:lpstr>
      <vt:lpstr>Participación </vt:lpstr>
      <vt:lpstr> temperamento</vt:lpstr>
      <vt:lpstr>mentira</vt:lpstr>
      <vt:lpstr>responsabilidad</vt:lpstr>
      <vt:lpstr>participación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grupal</dc:title>
  <dc:creator>usuario</dc:creator>
  <cp:lastModifiedBy>usuario</cp:lastModifiedBy>
  <cp:revision>3</cp:revision>
  <dcterms:created xsi:type="dcterms:W3CDTF">2021-06-28T22:21:26Z</dcterms:created>
  <dcterms:modified xsi:type="dcterms:W3CDTF">2021-06-28T22:48:02Z</dcterms:modified>
</cp:coreProperties>
</file>