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jpeg" ContentType="image/jpeg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</c:ser>
        <c:gapWidth val="100"/>
        <c:overlap val="0"/>
        <c:axId val="52435256"/>
        <c:axId val="52403416"/>
      </c:barChart>
      <c:catAx>
        <c:axId val="52435256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52403416"/>
        <c:crosses val="autoZero"/>
        <c:auto val="1"/>
        <c:lblAlgn val="ctr"/>
        <c:lblOffset val="100"/>
        <c:noMultiLvlLbl val="0"/>
      </c:catAx>
      <c:valAx>
        <c:axId val="52403416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</a:defRPr>
            </a:pPr>
          </a:p>
        </c:txPr>
        <c:crossAx val="52435256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1DFBDC-8E6F-4FB3-AD22-8AE6071B79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9070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2920" y="4089600"/>
            <a:ext cx="9070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7F657E-5313-4184-8F19-95930C221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2920" y="40896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240" y="40896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1215E1-26B1-47F0-8830-99AFEEF59B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8000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960" y="18000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2920" y="40896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40896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960" y="40896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6DE2BC-CD9B-42FF-8457-59CF31CDE3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25BA92-CB46-4F24-A3DB-9852596B21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2920" y="1800000"/>
            <a:ext cx="907092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0" algn="ctr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258C2F-4EBD-4ADD-87F1-7F1F81BA25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907092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AFB956-3CD8-40AB-B4C8-A978C2CB60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3D2801-1B41-42CA-BB5C-360D8AB5B2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B364BF-42D4-4E99-85BF-44B43B3DAE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3280" y="576000"/>
            <a:ext cx="719784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algn="ctr">
              <a:lnSpc>
                <a:spcPct val="94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E3F897-6B75-4FF0-A5EF-F9E1E244A4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2920" y="40896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6F9277-0FF2-4F65-BADA-9C519A233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800000"/>
            <a:ext cx="907092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0" algn="ctr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99042D-27A5-4B03-9A4D-C8EB4E9272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1240" y="40896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648FAE-1778-4970-8DA6-187D5A493E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2920" y="4089600"/>
            <a:ext cx="9070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D4502B-2B83-4670-BFAD-6C00939B74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9070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2920" y="4089600"/>
            <a:ext cx="9070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B80BFB-122F-44A3-9D29-77F4CCB724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2920" y="40896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1240" y="40896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022B8C-951B-4FD9-919A-A37033ACEC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0120" y="18000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6960" y="18000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2920" y="40896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0120" y="40896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6960" y="408960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4F5413-43DA-4925-BF3C-A35B43EA8A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907092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EFE631-132C-4037-97FF-00DE7D3F0F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1470FA-F739-40CE-906D-4FCB271C4C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8B268-742F-4B8A-915B-4197B9628E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576000"/>
            <a:ext cx="719784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algn="ctr">
              <a:lnSpc>
                <a:spcPct val="94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2859E7-0624-4E23-89C8-19995DBEFB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2920" y="40896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8C89A9-2EFA-4DEC-9AED-97AFDF3DE6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240" y="40896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CE2638-9F14-4836-A89C-675CCF4B1B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292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240" y="180000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2920" y="4089600"/>
            <a:ext cx="907092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6BE0EE-E988-4994-91C9-B260D43BFC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2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3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4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5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6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53474C75-1477-4D30-BCA7-EFB7CBB1D31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75596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576000"/>
            <a:ext cx="719784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00000"/>
            <a:ext cx="9070920" cy="4383000"/>
          </a:xfrm>
          <a:prstGeom prst="rect">
            <a:avLst/>
          </a:prstGeom>
          <a:noFill/>
          <a:ln w="0">
            <a:noFill/>
          </a:ln>
        </p:spPr>
        <p:txBody>
          <a:bodyPr lIns="0" rIns="0" tIns="19800" bIns="0" anchor="t">
            <a:normAutofit/>
          </a:bodyPr>
          <a:p>
            <a:pPr marL="343080" indent="0">
              <a:lnSpc>
                <a:spcPct val="94000"/>
              </a:lnSpc>
              <a:spcAft>
                <a:spcPts val="1426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lvl="2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lvl="3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lvl="4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lvl="5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  <a:p>
            <a:pPr lvl="6" marL="343080" indent="-343080">
              <a:lnSpc>
                <a:spcPct val="94000"/>
              </a:lnSpc>
              <a:spcAft>
                <a:spcPts val="1426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MX" sz="2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MX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7226280" y="6886440"/>
            <a:ext cx="234648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86D83C97-1C49-4841-91D3-75D3AF9B323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280" y="576360"/>
            <a:ext cx="719928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2736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Lorem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ipsum</a:t>
            </a: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2920" y="1800000"/>
            <a:ext cx="907236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Lorem ipsum dolor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sit amet,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consectetur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adipiscing elit.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Nunc ac faucibus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odio. Vestibulum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neque massa,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scelerisque sit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amet ligula eu,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congue molestie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mi. Praesent ut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varius sem. Nullam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at porttitor arcu,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nec lacinia nisi. Ut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ac dolor vitae odio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interdum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condimentum.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Vivamus dapibus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sodales ex, vitae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malesuada ipsum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cursus convallis.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Maecenas sed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egestas nulla, ac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condimentum orci.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Mauris diam felis,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vulputate ac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suscipit et, iaculis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non est. Curabitur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semper arcu ac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ligula semper, nec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luctus nisl blandit.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Integer lacinia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ante ac libero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lobortis imperdiet.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Nullam mollis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convallis ipsum, ac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accumsan nunc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vehicula vitae.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Nulla eget justo in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felis tristique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fringilla. Morbi sit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amet tortor quis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risus auctor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condimentum.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Morbi in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ullamcorper elit.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Nulla iaculis tellus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sit amet mauris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tempus fringilla.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Maecenas mauris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lectus, lobortis et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purus mattis,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blandit dictum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tellus. Maecenas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non lorem quis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tellus placerat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varius. Nulla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facilisi. Aenean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congue fringilla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justo ut aliquam.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Mauris id ex erat.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Nunc vulputate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neque vitae justo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facilisis, non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condimentum ante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sagittis. Morbi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viverra semper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lorem nec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molestie.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Maecenas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tincidunt est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efficitur ligula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euismod, sit amet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ornare est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vulputate.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dur="indefinite" fill="hold">
                      <p:stCondLst>
                        <p:cond delay="indefinite"/>
                      </p:stCondLst>
                      <p:childTnLst>
                        <p:par>
                          <p:cTn id="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9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dur="indefinite" fill="hold">
                      <p:stCondLst>
                        <p:cond delay="indefinite"/>
                      </p:stCondLst>
                      <p:childTnLst>
                        <p:par>
                          <p:cTn id="1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3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280" y="576360"/>
            <a:ext cx="719928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2736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Chart</a:t>
            </a: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6" name=""/>
          <p:cNvGraphicFramePr/>
          <p:nvPr/>
        </p:nvGraphicFramePr>
        <p:xfrm>
          <a:off x="1693800" y="2487600"/>
          <a:ext cx="6865920" cy="359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dur="indefinite" fill="hold">
                      <p:stCondLst>
                        <p:cond delay="indefinite"/>
                      </p:stCondLst>
                      <p:childTnLst>
                        <p:par>
                          <p:cTn id="1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9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dur="indefinite" fill="hold">
                      <p:stCondLst>
                        <p:cond delay="indefinite"/>
                      </p:stCondLst>
                      <p:childTnLst>
                        <p:par>
                          <p:cTn id="2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3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280" y="576360"/>
            <a:ext cx="719928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2736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Table</a:t>
            </a: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8" name=""/>
          <p:cNvGraphicFramePr/>
          <p:nvPr/>
        </p:nvGraphicFramePr>
        <p:xfrm>
          <a:off x="503280" y="1800360"/>
          <a:ext cx="9073800" cy="3398400"/>
        </p:xfrm>
        <a:graphic>
          <a:graphicData uri="http://schemas.openxmlformats.org/drawingml/2006/table">
            <a:tbl>
              <a:tblPr/>
              <a:tblGrid>
                <a:gridCol w="1814400"/>
                <a:gridCol w="1815480"/>
                <a:gridCol w="1814400"/>
                <a:gridCol w="1814760"/>
                <a:gridCol w="1814760"/>
              </a:tblGrid>
              <a:tr h="62028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Column 1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Column 2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Column 3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Column 4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Column 5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38196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196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8196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196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8196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196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8196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8196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81960"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60480" bIns="46800" anchor="t">
                      <a:noAutofit/>
                    </a:bodyPr>
                    <a:p>
                      <a:pPr>
                        <a:lnSpc>
                          <a:spcPct val="94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  <a:tab algn="l" pos="9601200"/>
                          <a:tab algn="l" pos="10058400"/>
                          <a:tab algn="l" pos="10515600"/>
                        </a:tabLst>
                      </a:pPr>
                      <a:endParaRPr b="0" lang="es-MX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dur="indefinite" fill="hold">
                      <p:stCondLst>
                        <p:cond delay="indefinite"/>
                      </p:stCondLst>
                      <p:childTnLst>
                        <p:par>
                          <p:cTn id="2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9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dur="indefinite" fill="hold">
                      <p:stCondLst>
                        <p:cond delay="indefinite"/>
                      </p:stCondLst>
                      <p:childTnLst>
                        <p:par>
                          <p:cTn id="3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3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280" y="576360"/>
            <a:ext cx="719928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27360" bIns="0" anchor="ctr">
            <a:noAutofit/>
          </a:bodyPr>
          <a:p>
            <a:pPr indent="0">
              <a:lnSpc>
                <a:spcPct val="9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Photo</a:t>
            </a:r>
            <a:endParaRPr b="0" lang="es-MX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380960" y="1920960"/>
            <a:ext cx="7123320" cy="4206960"/>
          </a:xfrm>
          <a:prstGeom prst="rect">
            <a:avLst/>
          </a:prstGeom>
          <a:ln w="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dur="indefinite" fill="hold">
                      <p:stCondLst>
                        <p:cond delay="indefinite"/>
                      </p:stCondLst>
                      <p:childTnLst>
                        <p:par>
                          <p:cTn id="3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9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dur="indefinite" fill="hold">
                      <p:stCondLst>
                        <p:cond delay="indefinite"/>
                      </p:stCondLst>
                      <p:childTnLst>
                        <p:par>
                          <p:cTn id="42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43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LibreOffice/7.5.6.2$Linux_X86_64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2017-08-10T21:58:16Z</dcterms:created>
  <dc:creator/>
  <dc:description/>
  <dc:language>es-MX</dc:language>
  <cp:lastModifiedBy/>
  <cp:revision>0</cp:revision>
  <dc:subject/>
  <dc:title/>
</cp:coreProperties>
</file>