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3013ace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3013ace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3013ace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3013ace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3013ace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3013ace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3013ace5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3013ace5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3013ace5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3013ace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3013ace5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3013ace5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3013ace5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3013ace5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3013ace5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3013ace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Tracker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Santiago Lizarraga and Grey Lawson</a:t>
            </a:r>
            <a:endParaRPr/>
          </a:p>
        </p:txBody>
      </p:sp>
      <p:pic>
        <p:nvPicPr>
          <p:cNvPr descr="Creighton Bluejays - Wikipedia"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250" y="358275"/>
            <a:ext cx="2291300" cy="23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it helpful?</a:t>
            </a:r>
            <a:endParaRPr/>
          </a:p>
        </p:txBody>
      </p:sp>
      <p:pic>
        <p:nvPicPr>
          <p:cNvPr descr="Kids Student Planner - Pencils | Nuts &amp; Bolts Paper Co | Nuts &amp; Bolts Paper  Co"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550" y="2571750"/>
            <a:ext cx="3199000" cy="213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alized Student Homework Planner. Back to School Supplies - Etsy | Homework  planner, Assignment planner, School planner"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600" y="549575"/>
            <a:ext cx="2885375" cy="19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and clear assignment buttons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 link to Settings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Assignments entered in table link to the database ‘assignments’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Greeting changes related to time of day! (Morning, afternoon, evening)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508" y="607138"/>
            <a:ext cx="7288980" cy="392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to classmate finder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‘About’ section to give info on the website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584" y="510025"/>
            <a:ext cx="3008993" cy="41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375" y="2941125"/>
            <a:ext cx="3862925" cy="178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Classmate Finder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information into a form, the info is saved to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submission, the user </a:t>
            </a:r>
            <a:r>
              <a:rPr lang="en"/>
              <a:t>receives</a:t>
            </a:r>
            <a:r>
              <a:rPr lang="en"/>
              <a:t> a display showing the names and </a:t>
            </a:r>
            <a:r>
              <a:rPr lang="en"/>
              <a:t>contact</a:t>
            </a:r>
            <a:r>
              <a:rPr lang="en"/>
              <a:t> info of other students in their class, via matching information in the </a:t>
            </a:r>
            <a:r>
              <a:rPr lang="en"/>
              <a:t>database</a:t>
            </a:r>
            <a:r>
              <a:rPr lang="en"/>
              <a:t>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350" y="2299950"/>
            <a:ext cx="5474401" cy="2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Databases: Student Database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5029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Six columns for organizing a student’s name, subject, course name, teacher name, grad year, and email</a:t>
            </a:r>
            <a:endParaRPr/>
          </a:p>
          <a:p>
            <a:pPr indent="-342900" lvl="0" marL="5029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Assignments for each course in the assignment database are linked to their respective course name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4322301" cy="367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Databases: </a:t>
            </a:r>
            <a:r>
              <a:rPr lang="en"/>
              <a:t>Assignment Database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5029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Assignments are stored and categorized by course name, the name of the assignment, and the assignment’s due date</a:t>
            </a:r>
            <a:endParaRPr/>
          </a:p>
          <a:p>
            <a:pPr indent="-342900" lvl="0" marL="5029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Attempted using the date format to more efficiently store the due date and avoid formatting errors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017725"/>
            <a:ext cx="4209754" cy="39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