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B5C-2A59-4287-ADBF-EA5BBD64174D}" type="datetimeFigureOut">
              <a:rPr lang="es-419" smtClean="0"/>
              <a:t>26/2/2019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12AF-CB45-470D-9841-EEF639ED9E9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9461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B5C-2A59-4287-ADBF-EA5BBD64174D}" type="datetimeFigureOut">
              <a:rPr lang="es-419" smtClean="0"/>
              <a:t>26/2/2019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12AF-CB45-470D-9841-EEF639ED9E9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55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B5C-2A59-4287-ADBF-EA5BBD64174D}" type="datetimeFigureOut">
              <a:rPr lang="es-419" smtClean="0"/>
              <a:t>26/2/2019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12AF-CB45-470D-9841-EEF639ED9E9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95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B5C-2A59-4287-ADBF-EA5BBD64174D}" type="datetimeFigureOut">
              <a:rPr lang="es-419" smtClean="0"/>
              <a:t>26/2/2019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12AF-CB45-470D-9841-EEF639ED9E9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60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B5C-2A59-4287-ADBF-EA5BBD64174D}" type="datetimeFigureOut">
              <a:rPr lang="es-419" smtClean="0"/>
              <a:t>26/2/2019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12AF-CB45-470D-9841-EEF639ED9E9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8775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B5C-2A59-4287-ADBF-EA5BBD64174D}" type="datetimeFigureOut">
              <a:rPr lang="es-419" smtClean="0"/>
              <a:t>26/2/2019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12AF-CB45-470D-9841-EEF639ED9E9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2664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B5C-2A59-4287-ADBF-EA5BBD64174D}" type="datetimeFigureOut">
              <a:rPr lang="es-419" smtClean="0"/>
              <a:t>26/2/2019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12AF-CB45-470D-9841-EEF639ED9E9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73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B5C-2A59-4287-ADBF-EA5BBD64174D}" type="datetimeFigureOut">
              <a:rPr lang="es-419" smtClean="0"/>
              <a:t>26/2/2019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12AF-CB45-470D-9841-EEF639ED9E9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32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B5C-2A59-4287-ADBF-EA5BBD64174D}" type="datetimeFigureOut">
              <a:rPr lang="es-419" smtClean="0"/>
              <a:t>26/2/2019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12AF-CB45-470D-9841-EEF639ED9E9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7706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B5C-2A59-4287-ADBF-EA5BBD64174D}" type="datetimeFigureOut">
              <a:rPr lang="es-419" smtClean="0"/>
              <a:t>26/2/2019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12AF-CB45-470D-9841-EEF639ED9E9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399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B5C-2A59-4287-ADBF-EA5BBD64174D}" type="datetimeFigureOut">
              <a:rPr lang="es-419" smtClean="0"/>
              <a:t>26/2/2019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12AF-CB45-470D-9841-EEF639ED9E9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617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6B5C-2A59-4287-ADBF-EA5BBD64174D}" type="datetimeFigureOut">
              <a:rPr lang="es-419" smtClean="0"/>
              <a:t>26/2/2019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12AF-CB45-470D-9841-EEF639ED9E9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3288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dotaciones industrial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054" y="3267121"/>
            <a:ext cx="2029692" cy="121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ubl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97" y="3292181"/>
            <a:ext cx="2129792" cy="106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pagina we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795" y="1604357"/>
            <a:ext cx="1725275" cy="115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769219" y="1614524"/>
            <a:ext cx="316536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DIDIER SPORT’S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echa curvada hacia arriba 5"/>
          <p:cNvSpPr/>
          <p:nvPr/>
        </p:nvSpPr>
        <p:spPr>
          <a:xfrm rot="12217793">
            <a:off x="6204055" y="1399891"/>
            <a:ext cx="2207645" cy="56526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sp>
        <p:nvSpPr>
          <p:cNvPr id="7" name="Flecha curvada hacia arriba 6"/>
          <p:cNvSpPr/>
          <p:nvPr/>
        </p:nvSpPr>
        <p:spPr>
          <a:xfrm rot="19006888">
            <a:off x="4041810" y="3141365"/>
            <a:ext cx="1354974" cy="57557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sp>
        <p:nvSpPr>
          <p:cNvPr id="8" name="Flecha curvada hacia la derecha 7"/>
          <p:cNvSpPr/>
          <p:nvPr/>
        </p:nvSpPr>
        <p:spPr>
          <a:xfrm rot="2522722">
            <a:off x="3379770" y="1989048"/>
            <a:ext cx="781396" cy="12507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sp>
        <p:nvSpPr>
          <p:cNvPr id="9" name="Flecha curvada hacia la derecha 8"/>
          <p:cNvSpPr/>
          <p:nvPr/>
        </p:nvSpPr>
        <p:spPr>
          <a:xfrm rot="16200000">
            <a:off x="5672324" y="2309003"/>
            <a:ext cx="1201854" cy="54465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33440" y="2966843"/>
            <a:ext cx="139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PUBLICO</a:t>
            </a:r>
            <a:endParaRPr lang="es-419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640368" y="1182854"/>
            <a:ext cx="157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PAGINA WEB</a:t>
            </a:r>
            <a:endParaRPr lang="es-419" dirty="0"/>
          </a:p>
        </p:txBody>
      </p:sp>
      <p:sp>
        <p:nvSpPr>
          <p:cNvPr id="12" name="CuadroTexto 11"/>
          <p:cNvSpPr txBox="1"/>
          <p:nvPr/>
        </p:nvSpPr>
        <p:spPr>
          <a:xfrm rot="2331419">
            <a:off x="3373698" y="2841455"/>
            <a:ext cx="197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Retroalimentación</a:t>
            </a:r>
            <a:endParaRPr lang="es-419" dirty="0"/>
          </a:p>
        </p:txBody>
      </p:sp>
      <p:pic>
        <p:nvPicPr>
          <p:cNvPr id="1034" name="Picture 10" descr="Resultado de imagen para negoci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61" y="5344351"/>
            <a:ext cx="2005166" cy="70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4748233" y="4999386"/>
            <a:ext cx="176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Contacto Directo</a:t>
            </a:r>
            <a:endParaRPr lang="es-419" dirty="0"/>
          </a:p>
        </p:txBody>
      </p:sp>
      <p:sp>
        <p:nvSpPr>
          <p:cNvPr id="15" name="Flecha curvada hacia la derecha 14"/>
          <p:cNvSpPr/>
          <p:nvPr/>
        </p:nvSpPr>
        <p:spPr>
          <a:xfrm rot="18154572">
            <a:off x="6606106" y="2421563"/>
            <a:ext cx="688565" cy="26817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607226" y="1753661"/>
            <a:ext cx="160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Administración</a:t>
            </a:r>
            <a:endParaRPr lang="es-419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457267" y="3480911"/>
            <a:ext cx="118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Consulta/Pedido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32408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estudiantes</dc:creator>
  <cp:lastModifiedBy>estudiantes</cp:lastModifiedBy>
  <cp:revision>3</cp:revision>
  <dcterms:created xsi:type="dcterms:W3CDTF">2019-02-26T20:37:14Z</dcterms:created>
  <dcterms:modified xsi:type="dcterms:W3CDTF">2019-02-26T20:58:04Z</dcterms:modified>
</cp:coreProperties>
</file>