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38964-37D6-4A30-921E-5987F4FBFE23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51033-7F5B-4AA0-8364-3434EC0FC6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37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s-CO"/>
              <a:pPr>
                <a:buSzPts val="1400"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" name="Google Shape;19;p24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" name="Google Shape;20;p24"/>
          <p:cNvSpPr txBox="1"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EEECE1"/>
              </a:solidFill>
            </a:endParaRPr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EEECE1"/>
              </a:solidFill>
            </a:endParaRPr>
          </a:p>
        </p:txBody>
      </p:sp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Libre Franklin Medium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39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5" name="Google Shape;85;p33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6" name="Google Shape;86;p33"/>
          <p:cNvSpPr>
            <a:spLocks noGrp="1"/>
          </p:cNvSpPr>
          <p:nvPr>
            <p:ph type="pic" idx="2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89" name="Google Shape;89;p33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90" name="Google Shape;90;p33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1F497D"/>
                </a:solidFill>
              </a:rPr>
              <a:pPr/>
              <a:t>‹Nº›</a:t>
            </a:fld>
            <a:endParaRPr>
              <a:solidFill>
                <a:srgbClr val="1F497D"/>
              </a:solidFill>
            </a:endParaRPr>
          </a:p>
        </p:txBody>
      </p:sp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 Medium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7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body" idx="1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96" name="Google Shape;96;p34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97" name="Google Shape;97;p34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1F497D"/>
                </a:solidFill>
              </a:rPr>
              <a:pPr/>
              <a:t>‹Nº›</a:t>
            </a:fld>
            <a:endParaRPr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1F497D"/>
                </a:solidFill>
              </a:rPr>
              <a:pPr/>
              <a:t>‹Nº›</a:t>
            </a:fld>
            <a:endParaRPr>
              <a:solidFill>
                <a:srgbClr val="1F497D"/>
              </a:solidFill>
            </a:endParaRPr>
          </a:p>
        </p:txBody>
      </p:sp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94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EEECE1"/>
                </a:solidFill>
              </a:rPr>
              <a:pPr/>
              <a:t>‹Nº›</a:t>
            </a:fld>
            <a:endParaRPr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5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1" name="Google Shape;41;p2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2" name="Google Shape;42;p27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◼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/>
              <a:pPr/>
              <a:t>‹Nº›</a:t>
            </a:fld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 Medium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34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1" name="Google Shape;51;p28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EEECE1"/>
                </a:solidFill>
              </a:rPr>
              <a:pPr/>
              <a:t>‹Nº›</a:t>
            </a:fld>
            <a:endParaRPr>
              <a:solidFill>
                <a:srgbClr val="EEECE1"/>
              </a:solidFill>
            </a:endParaRPr>
          </a:p>
        </p:txBody>
      </p:sp>
      <p:sp>
        <p:nvSpPr>
          <p:cNvPr id="55" name="Google Shape;55;p28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Libre Franklin Medium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28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body" idx="1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1F497D"/>
                </a:solidFill>
              </a:rPr>
              <a:pPr/>
              <a:t>‹Nº›</a:t>
            </a:fld>
            <a:endParaRPr>
              <a:solidFill>
                <a:srgbClr val="1F497D"/>
              </a:solidFill>
            </a:endParaRPr>
          </a:p>
        </p:txBody>
      </p:sp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42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2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4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1F497D"/>
                </a:solidFill>
              </a:rPr>
              <a:pPr/>
              <a:t>‹Nº›</a:t>
            </a:fld>
            <a:endParaRPr>
              <a:solidFill>
                <a:srgbClr val="1F497D"/>
              </a:solidFill>
            </a:endParaRPr>
          </a:p>
        </p:txBody>
      </p:sp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1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Sólo el títul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75" name="Google Shape;75;p3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1F497D"/>
                </a:solidFill>
              </a:rPr>
              <a:pPr/>
              <a:t>‹Nº›</a:t>
            </a:fld>
            <a:endParaRPr>
              <a:solidFill>
                <a:srgbClr val="1F497D"/>
              </a:solidFill>
            </a:endParaRPr>
          </a:p>
        </p:txBody>
      </p:sp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5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0" name="Google Shape;80;p3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81" name="Google Shape;81;p3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1F497D"/>
              </a:solidFill>
            </a:endParaRPr>
          </a:p>
        </p:txBody>
      </p:sp>
      <p:sp>
        <p:nvSpPr>
          <p:cNvPr id="82" name="Google Shape;82;p3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>
                <a:solidFill>
                  <a:srgbClr val="1F497D"/>
                </a:solidFill>
              </a:rPr>
              <a:pPr/>
              <a:t>‹Nº›</a:t>
            </a:fld>
            <a:endParaRPr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  <a:defRPr sz="3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 kern="0">
              <a:solidFill>
                <a:srgbClr val="1F497D"/>
              </a:solidFill>
            </a:endParaRPr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 kern="0">
              <a:solidFill>
                <a:srgbClr val="1F497D"/>
              </a:solidFill>
            </a:endParaRPr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fld id="{00000000-1234-1234-1234-123412341234}" type="slidenum">
              <a:rPr lang="es-CO" kern="0">
                <a:solidFill>
                  <a:srgbClr val="1F497D"/>
                </a:solidFill>
              </a:rPr>
              <a:pPr/>
              <a:t>‹Nº›</a:t>
            </a:fld>
            <a:endParaRPr ker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39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/>
              <a:t>MAPA DE PROCESOS - BPMN</a:t>
            </a:r>
            <a:endParaRPr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28" y="1719071"/>
            <a:ext cx="8553272" cy="4931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788268"/>
      </p:ext>
    </p:extLst>
  </p:cSld>
  <p:clrMapOvr>
    <a:masterClrMapping/>
  </p:clrMapOvr>
</p:sld>
</file>

<file path=ppt/theme/theme1.xml><?xml version="1.0" encoding="utf-8"?>
<a:theme xmlns:a="http://schemas.openxmlformats.org/drawingml/2006/main" name="Cuadrícula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Cuadrícula</vt:lpstr>
      <vt:lpstr>MAPA DE PROCESOS - BPMN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PROCESOS - BPMN</dc:title>
  <dc:creator>ERIKA TRIGOS</dc:creator>
  <cp:lastModifiedBy>ERIKA TRIGOS</cp:lastModifiedBy>
  <cp:revision>1</cp:revision>
  <dcterms:created xsi:type="dcterms:W3CDTF">2020-09-22T02:22:46Z</dcterms:created>
  <dcterms:modified xsi:type="dcterms:W3CDTF">2020-09-22T02:23:16Z</dcterms:modified>
</cp:coreProperties>
</file>