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25"/>
  </p:normalViewPr>
  <p:slideViewPr>
    <p:cSldViewPr snapToGrid="0" snapToObjects="1">
      <p:cViewPr varScale="1">
        <p:scale>
          <a:sx n="116" d="100"/>
          <a:sy n="116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2FBC-2472-5847-B732-8C589F196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26D95-7BE2-244D-9DE7-390C355AC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E4D2B-5E7B-8443-B905-DCBFE2F2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A529-2E0A-6949-8F64-6D6E2CC5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7C52-2ABB-5C44-9512-940BC4C7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3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4E25-00E6-D047-BC1B-F34FDB1B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85B54-080A-2E4A-B9CE-762A4E273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998E-B274-1344-8B44-AC9035C9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4E2E-D43A-5C43-9C4B-FB9F560F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E1CA-B1E0-CF4E-95E6-31981692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007FC-F285-3142-A5FF-5536476D1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1DD0D-369E-2B4B-B148-0C3F2FA4B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4955-A78E-A542-B5A3-28F818D3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F559-F285-AC47-ADDE-0B9DC960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D796-0C9E-C943-9F8C-6929F5B5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3F6C-C800-4B48-89D9-CDB448AD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25F3-BC4B-B14B-B4CE-76D16754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8EEB8-A51B-3847-8306-A5D8ADD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AC5E-3766-1A4E-9506-99775A9B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4CC1-DF03-6743-83CE-02D8B73E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2AD8-6762-B947-B666-BB29A4E7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3E235-09B1-8740-8622-DC75F972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852E3-AD9E-4445-B715-47AE393E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A5DBE-AB45-1440-8CB5-55D84F59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0363-C542-A945-BE68-05FFD473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3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DB77-EE88-824E-B476-EF93D086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4FAC-18A1-9F4E-B1B3-262793EA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4FA5E-0CCF-844A-8941-A078D296A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B891-F1EE-9047-8877-0FA6F1C4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45C16-87BD-464A-ADAD-1CC4DA67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93D6-09FB-D044-A94A-215DF328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0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2B15-F1C4-0149-B656-54B42850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2AA41-F4B7-DC46-B091-944BC71AC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835E7-D4ED-C440-9761-BF87B0738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D1177-7FD6-2C49-8654-CE838EB77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D3738-3C8B-674B-94C1-30ABC628A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1B4E7-3EC0-F34C-BD39-016F2EAF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1A4B3-1FC6-7348-9B58-26DF8FD4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3E6DF-ED04-D24D-B259-24B71744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8D1F-F428-1E44-B59F-18A70744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7906B-48BD-A145-9461-CB1EF2F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4F4EF-4B5A-234B-A7FE-D5DC35F9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42160-95DB-754C-B112-EC45CEE8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8D6C8-5C0F-4A4E-B5D2-87E96E02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F6EC4-A7C4-9C48-BBA1-6408273C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15AA-04E3-2F4F-8881-539084AC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AA7A-DC52-1D4D-BA51-0590E671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5050-401B-9A41-A98D-016B3534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B4C6-235A-E948-A917-9440AD89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F6E4-0018-B84F-8BA5-9648C6D8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9876-6464-B64C-B4DC-14D57C4F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FD36-10CE-1843-BC30-EA007784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9077-7384-1E43-91D1-D1BDBD8B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8DE6D-44CA-4041-B2A2-A9803B2E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39505-4CE1-434C-B6A7-A456D6AAE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6EF2-AEEA-2D46-A18C-BD11D6C2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E6EF-8156-5E4B-BE1E-1B82C07D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E1C34-C6F3-754C-9096-706DB7A3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B139D-BE59-3F45-B16A-540447FD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E999-D3C3-8345-8744-F8C764BC3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C528-FF29-9442-BAFD-371346C56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3869-1F4E-C94A-BDB1-13C20C3D4D07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0A02D-9A46-2444-8AC7-DFFC0402A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48C75-902A-8544-A4CC-AD39A0504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74708-845C-8843-81C5-F0116E6D4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A1E7A8E-CCE7-4946-A2D5-50C572764484}"/>
              </a:ext>
            </a:extLst>
          </p:cNvPr>
          <p:cNvSpPr/>
          <p:nvPr/>
        </p:nvSpPr>
        <p:spPr>
          <a:xfrm>
            <a:off x="868493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9C5CEF-EEA7-C548-A060-CE02981B011F}"/>
              </a:ext>
            </a:extLst>
          </p:cNvPr>
          <p:cNvSpPr/>
          <p:nvPr/>
        </p:nvSpPr>
        <p:spPr>
          <a:xfrm>
            <a:off x="3306030" y="2098640"/>
            <a:ext cx="1193496" cy="119349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6FD28-C23F-5140-A0DB-7DF7450AAC16}"/>
              </a:ext>
            </a:extLst>
          </p:cNvPr>
          <p:cNvSpPr/>
          <p:nvPr/>
        </p:nvSpPr>
        <p:spPr>
          <a:xfrm>
            <a:off x="1748003" y="3872247"/>
            <a:ext cx="1193496" cy="119349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52C00078-0516-4C40-B5BE-09B939CE2984}"/>
              </a:ext>
            </a:extLst>
          </p:cNvPr>
          <p:cNvSpPr/>
          <p:nvPr/>
        </p:nvSpPr>
        <p:spPr>
          <a:xfrm>
            <a:off x="3544376" y="2277651"/>
            <a:ext cx="798609" cy="798609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8824EC38-3906-6D4E-8707-D19D03CFFC8D}"/>
              </a:ext>
            </a:extLst>
          </p:cNvPr>
          <p:cNvSpPr/>
          <p:nvPr/>
        </p:nvSpPr>
        <p:spPr>
          <a:xfrm>
            <a:off x="1896804" y="4069690"/>
            <a:ext cx="798609" cy="798609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D00430-8564-9943-994C-D6D1E7A745D0}"/>
              </a:ext>
            </a:extLst>
          </p:cNvPr>
          <p:cNvSpPr/>
          <p:nvPr/>
        </p:nvSpPr>
        <p:spPr>
          <a:xfrm>
            <a:off x="1748003" y="2410745"/>
            <a:ext cx="1193496" cy="1193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04FF14-8BE9-B54A-9363-DDEE7B4589DB}"/>
              </a:ext>
            </a:extLst>
          </p:cNvPr>
          <p:cNvSpPr/>
          <p:nvPr/>
        </p:nvSpPr>
        <p:spPr>
          <a:xfrm>
            <a:off x="3306030" y="3919884"/>
            <a:ext cx="1193496" cy="1193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27CDE07F-60A7-5F4B-AC16-5C2BFC4188C2}"/>
              </a:ext>
            </a:extLst>
          </p:cNvPr>
          <p:cNvSpPr/>
          <p:nvPr/>
        </p:nvSpPr>
        <p:spPr>
          <a:xfrm rot="3974190">
            <a:off x="2090372" y="2178473"/>
            <a:ext cx="411472" cy="173408"/>
          </a:xfrm>
          <a:prstGeom prst="teardrop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ardrop 41">
            <a:extLst>
              <a:ext uri="{FF2B5EF4-FFF2-40B4-BE49-F238E27FC236}">
                <a16:creationId xmlns:a16="http://schemas.microsoft.com/office/drawing/2014/main" id="{9E99199A-D4E2-2E47-B64B-B576ECD4D78C}"/>
              </a:ext>
            </a:extLst>
          </p:cNvPr>
          <p:cNvSpPr/>
          <p:nvPr/>
        </p:nvSpPr>
        <p:spPr>
          <a:xfrm rot="15895383" flipH="1">
            <a:off x="2301789" y="2127990"/>
            <a:ext cx="411472" cy="173408"/>
          </a:xfrm>
          <a:prstGeom prst="teardrop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>
            <a:extLst>
              <a:ext uri="{FF2B5EF4-FFF2-40B4-BE49-F238E27FC236}">
                <a16:creationId xmlns:a16="http://schemas.microsoft.com/office/drawing/2014/main" id="{F3FC9872-D9E6-F046-B74C-E6B3DE9228B9}"/>
              </a:ext>
            </a:extLst>
          </p:cNvPr>
          <p:cNvSpPr/>
          <p:nvPr/>
        </p:nvSpPr>
        <p:spPr>
          <a:xfrm rot="3974190">
            <a:off x="3563694" y="3685574"/>
            <a:ext cx="411472" cy="173408"/>
          </a:xfrm>
          <a:prstGeom prst="teardrop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>
            <a:extLst>
              <a:ext uri="{FF2B5EF4-FFF2-40B4-BE49-F238E27FC236}">
                <a16:creationId xmlns:a16="http://schemas.microsoft.com/office/drawing/2014/main" id="{4307A100-3210-4F46-BCE9-73F973B92BEF}"/>
              </a:ext>
            </a:extLst>
          </p:cNvPr>
          <p:cNvSpPr/>
          <p:nvPr/>
        </p:nvSpPr>
        <p:spPr>
          <a:xfrm rot="15895383" flipH="1">
            <a:off x="3775111" y="3635091"/>
            <a:ext cx="411472" cy="173408"/>
          </a:xfrm>
          <a:prstGeom prst="teardrop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6AB363-4F85-3141-9DC1-10971644F735}"/>
              </a:ext>
            </a:extLst>
          </p:cNvPr>
          <p:cNvSpPr/>
          <p:nvPr/>
        </p:nvSpPr>
        <p:spPr>
          <a:xfrm>
            <a:off x="6825996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BBDAB66-B867-1E40-B8C4-0DA78AB899EC}"/>
              </a:ext>
            </a:extLst>
          </p:cNvPr>
          <p:cNvSpPr/>
          <p:nvPr/>
        </p:nvSpPr>
        <p:spPr>
          <a:xfrm>
            <a:off x="9037456" y="1853559"/>
            <a:ext cx="1193496" cy="119349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ghtning Bolt 48">
            <a:extLst>
              <a:ext uri="{FF2B5EF4-FFF2-40B4-BE49-F238E27FC236}">
                <a16:creationId xmlns:a16="http://schemas.microsoft.com/office/drawing/2014/main" id="{8623604D-3A02-AD4B-B09C-7BF4A86D3708}"/>
              </a:ext>
            </a:extLst>
          </p:cNvPr>
          <p:cNvSpPr/>
          <p:nvPr/>
        </p:nvSpPr>
        <p:spPr>
          <a:xfrm>
            <a:off x="9275802" y="2032570"/>
            <a:ext cx="798609" cy="798609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4EC03C-F5EF-2A43-A740-09981D4BF266}"/>
              </a:ext>
            </a:extLst>
          </p:cNvPr>
          <p:cNvSpPr/>
          <p:nvPr/>
        </p:nvSpPr>
        <p:spPr>
          <a:xfrm>
            <a:off x="7607961" y="2762412"/>
            <a:ext cx="1193496" cy="1193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DFE77F-99F7-F54A-A065-D678CD490191}"/>
              </a:ext>
            </a:extLst>
          </p:cNvPr>
          <p:cNvSpPr/>
          <p:nvPr/>
        </p:nvSpPr>
        <p:spPr>
          <a:xfrm>
            <a:off x="9037456" y="3674803"/>
            <a:ext cx="1193496" cy="11934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ardrop 52">
            <a:extLst>
              <a:ext uri="{FF2B5EF4-FFF2-40B4-BE49-F238E27FC236}">
                <a16:creationId xmlns:a16="http://schemas.microsoft.com/office/drawing/2014/main" id="{BDCC0C32-08F0-6947-BD12-18FEE388CD03}"/>
              </a:ext>
            </a:extLst>
          </p:cNvPr>
          <p:cNvSpPr/>
          <p:nvPr/>
        </p:nvSpPr>
        <p:spPr>
          <a:xfrm rot="3974190">
            <a:off x="7950330" y="2530140"/>
            <a:ext cx="411472" cy="173408"/>
          </a:xfrm>
          <a:prstGeom prst="teardrop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ardrop 53">
            <a:extLst>
              <a:ext uri="{FF2B5EF4-FFF2-40B4-BE49-F238E27FC236}">
                <a16:creationId xmlns:a16="http://schemas.microsoft.com/office/drawing/2014/main" id="{B7C00B9D-C3D9-D14C-9F03-1EDC305A6976}"/>
              </a:ext>
            </a:extLst>
          </p:cNvPr>
          <p:cNvSpPr/>
          <p:nvPr/>
        </p:nvSpPr>
        <p:spPr>
          <a:xfrm rot="15895383" flipH="1">
            <a:off x="8161747" y="2479657"/>
            <a:ext cx="411472" cy="173408"/>
          </a:xfrm>
          <a:prstGeom prst="teardrop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ardrop 54">
            <a:extLst>
              <a:ext uri="{FF2B5EF4-FFF2-40B4-BE49-F238E27FC236}">
                <a16:creationId xmlns:a16="http://schemas.microsoft.com/office/drawing/2014/main" id="{DF4D1C41-C2D1-E54E-B9A1-A3918C78DDFB}"/>
              </a:ext>
            </a:extLst>
          </p:cNvPr>
          <p:cNvSpPr/>
          <p:nvPr/>
        </p:nvSpPr>
        <p:spPr>
          <a:xfrm rot="3974190">
            <a:off x="9295120" y="3440493"/>
            <a:ext cx="411472" cy="173408"/>
          </a:xfrm>
          <a:prstGeom prst="teardrop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ardrop 55">
            <a:extLst>
              <a:ext uri="{FF2B5EF4-FFF2-40B4-BE49-F238E27FC236}">
                <a16:creationId xmlns:a16="http://schemas.microsoft.com/office/drawing/2014/main" id="{9DD80FC2-E662-1F40-94C4-E571034CDAD7}"/>
              </a:ext>
            </a:extLst>
          </p:cNvPr>
          <p:cNvSpPr/>
          <p:nvPr/>
        </p:nvSpPr>
        <p:spPr>
          <a:xfrm rot="15895383" flipH="1">
            <a:off x="9506537" y="3390010"/>
            <a:ext cx="411472" cy="173408"/>
          </a:xfrm>
          <a:prstGeom prst="teardrop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F56A70-BC17-BD47-9F5D-56A0DEC57C7D}"/>
              </a:ext>
            </a:extLst>
          </p:cNvPr>
          <p:cNvSpPr txBox="1"/>
          <p:nvPr/>
        </p:nvSpPr>
        <p:spPr>
          <a:xfrm>
            <a:off x="167389" y="-71708"/>
            <a:ext cx="90441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8966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A1E7A8E-CCE7-4946-A2D5-50C572764484}"/>
              </a:ext>
            </a:extLst>
          </p:cNvPr>
          <p:cNvSpPr/>
          <p:nvPr/>
        </p:nvSpPr>
        <p:spPr>
          <a:xfrm>
            <a:off x="868493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676435-10B1-3B48-A2F1-6A71EEEA54AE}"/>
              </a:ext>
            </a:extLst>
          </p:cNvPr>
          <p:cNvGrpSpPr/>
          <p:nvPr/>
        </p:nvGrpSpPr>
        <p:grpSpPr>
          <a:xfrm>
            <a:off x="1748443" y="2006339"/>
            <a:ext cx="1193496" cy="1595283"/>
            <a:chOff x="1654129" y="2843685"/>
            <a:chExt cx="1193496" cy="159528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D00430-8564-9943-994C-D6D1E7A745D0}"/>
                </a:ext>
              </a:extLst>
            </p:cNvPr>
            <p:cNvSpPr/>
            <p:nvPr/>
          </p:nvSpPr>
          <p:spPr>
            <a:xfrm>
              <a:off x="1654129" y="3245472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27CDE07F-60A7-5F4B-AC16-5C2BFC4188C2}"/>
                </a:ext>
              </a:extLst>
            </p:cNvPr>
            <p:cNvSpPr/>
            <p:nvPr/>
          </p:nvSpPr>
          <p:spPr>
            <a:xfrm rot="3974190">
              <a:off x="1996498" y="3013200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9E99199A-D4E2-2E47-B64B-B576ECD4D78C}"/>
                </a:ext>
              </a:extLst>
            </p:cNvPr>
            <p:cNvSpPr/>
            <p:nvPr/>
          </p:nvSpPr>
          <p:spPr>
            <a:xfrm rot="15895383" flipH="1">
              <a:off x="2207915" y="2962717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2660FE-2662-E042-A714-517ED7AAE9A2}"/>
              </a:ext>
            </a:extLst>
          </p:cNvPr>
          <p:cNvGrpSpPr/>
          <p:nvPr/>
        </p:nvGrpSpPr>
        <p:grpSpPr>
          <a:xfrm>
            <a:off x="3306470" y="3513440"/>
            <a:ext cx="1193496" cy="1597321"/>
            <a:chOff x="3212156" y="4350786"/>
            <a:chExt cx="1193496" cy="159732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04FF14-8BE9-B54A-9363-DDEE7B4589DB}"/>
                </a:ext>
              </a:extLst>
            </p:cNvPr>
            <p:cNvSpPr/>
            <p:nvPr/>
          </p:nvSpPr>
          <p:spPr>
            <a:xfrm>
              <a:off x="3212156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F3FC9872-D9E6-F046-B74C-E6B3DE9228B9}"/>
                </a:ext>
              </a:extLst>
            </p:cNvPr>
            <p:cNvSpPr/>
            <p:nvPr/>
          </p:nvSpPr>
          <p:spPr>
            <a:xfrm rot="3974190">
              <a:off x="3469820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4307A100-3210-4F46-BCE9-73F973B92BEF}"/>
                </a:ext>
              </a:extLst>
            </p:cNvPr>
            <p:cNvSpPr/>
            <p:nvPr/>
          </p:nvSpPr>
          <p:spPr>
            <a:xfrm rot="15895383" flipH="1">
              <a:off x="3681237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36AB363-4F85-3141-9DC1-10971644F735}"/>
              </a:ext>
            </a:extLst>
          </p:cNvPr>
          <p:cNvSpPr/>
          <p:nvPr/>
        </p:nvSpPr>
        <p:spPr>
          <a:xfrm>
            <a:off x="6825996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6DBE38-B158-2643-A69F-499B8C18DF3B}"/>
              </a:ext>
            </a:extLst>
          </p:cNvPr>
          <p:cNvGrpSpPr/>
          <p:nvPr/>
        </p:nvGrpSpPr>
        <p:grpSpPr>
          <a:xfrm>
            <a:off x="9438733" y="2361195"/>
            <a:ext cx="1193496" cy="1193496"/>
            <a:chOff x="9169659" y="2933367"/>
            <a:chExt cx="1193496" cy="119349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BBDAB66-B867-1E40-B8C4-0DA78AB899EC}"/>
                </a:ext>
              </a:extLst>
            </p:cNvPr>
            <p:cNvSpPr/>
            <p:nvPr/>
          </p:nvSpPr>
          <p:spPr>
            <a:xfrm>
              <a:off x="9169659" y="2933367"/>
              <a:ext cx="1193496" cy="11934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ghtning Bolt 48">
              <a:extLst>
                <a:ext uri="{FF2B5EF4-FFF2-40B4-BE49-F238E27FC236}">
                  <a16:creationId xmlns:a16="http://schemas.microsoft.com/office/drawing/2014/main" id="{8623604D-3A02-AD4B-B09C-7BF4A86D3708}"/>
                </a:ext>
              </a:extLst>
            </p:cNvPr>
            <p:cNvSpPr/>
            <p:nvPr/>
          </p:nvSpPr>
          <p:spPr>
            <a:xfrm>
              <a:off x="9408005" y="3112378"/>
              <a:ext cx="798609" cy="798609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6D6C9D-68E0-AD42-BED8-95603C6A4AB8}"/>
              </a:ext>
            </a:extLst>
          </p:cNvPr>
          <p:cNvGrpSpPr/>
          <p:nvPr/>
        </p:nvGrpSpPr>
        <p:grpSpPr>
          <a:xfrm>
            <a:off x="7388748" y="3568635"/>
            <a:ext cx="1193496" cy="1595283"/>
            <a:chOff x="7740164" y="3440433"/>
            <a:chExt cx="1193496" cy="159528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64EC03C-F5EF-2A43-A740-09981D4BF266}"/>
                </a:ext>
              </a:extLst>
            </p:cNvPr>
            <p:cNvSpPr/>
            <p:nvPr/>
          </p:nvSpPr>
          <p:spPr>
            <a:xfrm>
              <a:off x="7740164" y="3842220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BDCC0C32-08F0-6947-BD12-18FEE388CD03}"/>
                </a:ext>
              </a:extLst>
            </p:cNvPr>
            <p:cNvSpPr/>
            <p:nvPr/>
          </p:nvSpPr>
          <p:spPr>
            <a:xfrm rot="3974190">
              <a:off x="8082533" y="36099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B7C00B9D-C3D9-D14C-9F03-1EDC305A6976}"/>
                </a:ext>
              </a:extLst>
            </p:cNvPr>
            <p:cNvSpPr/>
            <p:nvPr/>
          </p:nvSpPr>
          <p:spPr>
            <a:xfrm rot="15895383" flipH="1">
              <a:off x="8293950" y="3559465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E0DE0-32EC-5C45-968B-3112B4418C98}"/>
              </a:ext>
            </a:extLst>
          </p:cNvPr>
          <p:cNvGrpSpPr/>
          <p:nvPr/>
        </p:nvGrpSpPr>
        <p:grpSpPr>
          <a:xfrm>
            <a:off x="8872204" y="3480453"/>
            <a:ext cx="1193496" cy="1597321"/>
            <a:chOff x="9169659" y="4350786"/>
            <a:chExt cx="1193496" cy="159732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DFE77F-99F7-F54A-A065-D678CD490191}"/>
                </a:ext>
              </a:extLst>
            </p:cNvPr>
            <p:cNvSpPr/>
            <p:nvPr/>
          </p:nvSpPr>
          <p:spPr>
            <a:xfrm>
              <a:off x="9169659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DF4D1C41-C2D1-E54E-B9A1-A3918C78DDFB}"/>
                </a:ext>
              </a:extLst>
            </p:cNvPr>
            <p:cNvSpPr/>
            <p:nvPr/>
          </p:nvSpPr>
          <p:spPr>
            <a:xfrm rot="3974190">
              <a:off x="9427323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9DD80FC2-E662-1F40-94C4-E571034CDAD7}"/>
                </a:ext>
              </a:extLst>
            </p:cNvPr>
            <p:cNvSpPr/>
            <p:nvPr/>
          </p:nvSpPr>
          <p:spPr>
            <a:xfrm rot="15895383" flipH="1">
              <a:off x="9638740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12F6D3-0832-214D-8EF4-630C1938D5CB}"/>
              </a:ext>
            </a:extLst>
          </p:cNvPr>
          <p:cNvGrpSpPr/>
          <p:nvPr/>
        </p:nvGrpSpPr>
        <p:grpSpPr>
          <a:xfrm>
            <a:off x="8208447" y="1872988"/>
            <a:ext cx="1193496" cy="1597321"/>
            <a:chOff x="9232759" y="1188716"/>
            <a:chExt cx="1193496" cy="159732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E2C552-4374-BD4F-9500-39FE869E9DFC}"/>
                </a:ext>
              </a:extLst>
            </p:cNvPr>
            <p:cNvSpPr/>
            <p:nvPr/>
          </p:nvSpPr>
          <p:spPr>
            <a:xfrm>
              <a:off x="9232759" y="159254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F4B4B507-6C80-564C-ACF0-EFBB7ACA40D6}"/>
                </a:ext>
              </a:extLst>
            </p:cNvPr>
            <p:cNvSpPr/>
            <p:nvPr/>
          </p:nvSpPr>
          <p:spPr>
            <a:xfrm rot="3974190">
              <a:off x="9490423" y="135823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8BB5F0D7-DCC8-E84C-BF6B-6CB312B81A17}"/>
                </a:ext>
              </a:extLst>
            </p:cNvPr>
            <p:cNvSpPr/>
            <p:nvPr/>
          </p:nvSpPr>
          <p:spPr>
            <a:xfrm rot="15895383" flipH="1">
              <a:off x="9701840" y="13077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948E9BE-163F-5B46-9CBD-271D96224973}"/>
              </a:ext>
            </a:extLst>
          </p:cNvPr>
          <p:cNvSpPr txBox="1"/>
          <p:nvPr/>
        </p:nvSpPr>
        <p:spPr>
          <a:xfrm>
            <a:off x="300654" y="177278"/>
            <a:ext cx="86273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397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5E72EB0-4CD0-6344-A781-9023FF949068}"/>
              </a:ext>
            </a:extLst>
          </p:cNvPr>
          <p:cNvSpPr/>
          <p:nvPr/>
        </p:nvSpPr>
        <p:spPr>
          <a:xfrm>
            <a:off x="868493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F8756F-8A30-B443-8C93-A3B2E891E871}"/>
              </a:ext>
            </a:extLst>
          </p:cNvPr>
          <p:cNvGrpSpPr/>
          <p:nvPr/>
        </p:nvGrpSpPr>
        <p:grpSpPr>
          <a:xfrm>
            <a:off x="1677980" y="2349504"/>
            <a:ext cx="1193496" cy="1595283"/>
            <a:chOff x="1654129" y="2843685"/>
            <a:chExt cx="1193496" cy="1595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5B2222-7FC6-1840-BBAD-E0D04321DB43}"/>
                </a:ext>
              </a:extLst>
            </p:cNvPr>
            <p:cNvSpPr/>
            <p:nvPr/>
          </p:nvSpPr>
          <p:spPr>
            <a:xfrm>
              <a:off x="1654129" y="3245472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04B1779D-47C0-9E4A-9B84-640C0C6EF307}"/>
                </a:ext>
              </a:extLst>
            </p:cNvPr>
            <p:cNvSpPr/>
            <p:nvPr/>
          </p:nvSpPr>
          <p:spPr>
            <a:xfrm rot="3974190">
              <a:off x="1996498" y="3013200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8F898A0B-EF5B-2243-B39C-0C7E152C71CE}"/>
                </a:ext>
              </a:extLst>
            </p:cNvPr>
            <p:cNvSpPr/>
            <p:nvPr/>
          </p:nvSpPr>
          <p:spPr>
            <a:xfrm rot="15895383" flipH="1">
              <a:off x="2207915" y="2962717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E3819D-5116-914F-9306-1C019C902267}"/>
              </a:ext>
            </a:extLst>
          </p:cNvPr>
          <p:cNvGrpSpPr/>
          <p:nvPr/>
        </p:nvGrpSpPr>
        <p:grpSpPr>
          <a:xfrm>
            <a:off x="3236007" y="3856605"/>
            <a:ext cx="1193496" cy="1597321"/>
            <a:chOff x="3212156" y="4350786"/>
            <a:chExt cx="1193496" cy="15973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91A744-65CB-4F46-934C-54FC7740ADAC}"/>
                </a:ext>
              </a:extLst>
            </p:cNvPr>
            <p:cNvSpPr/>
            <p:nvPr/>
          </p:nvSpPr>
          <p:spPr>
            <a:xfrm>
              <a:off x="3212156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23019E4-472A-0249-B5BF-0A53293A6F1E}"/>
                </a:ext>
              </a:extLst>
            </p:cNvPr>
            <p:cNvSpPr/>
            <p:nvPr/>
          </p:nvSpPr>
          <p:spPr>
            <a:xfrm rot="3974190">
              <a:off x="3469820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E45F52A2-8130-604E-A1D2-AEC584B29ABA}"/>
                </a:ext>
              </a:extLst>
            </p:cNvPr>
            <p:cNvSpPr/>
            <p:nvPr/>
          </p:nvSpPr>
          <p:spPr>
            <a:xfrm rot="15895383" flipH="1">
              <a:off x="3681237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7883D88-796E-9B40-ABB3-D17578C74A24}"/>
              </a:ext>
            </a:extLst>
          </p:cNvPr>
          <p:cNvSpPr/>
          <p:nvPr/>
        </p:nvSpPr>
        <p:spPr>
          <a:xfrm>
            <a:off x="6825996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96D372-3461-2D40-A75F-55E0B2022AC1}"/>
              </a:ext>
            </a:extLst>
          </p:cNvPr>
          <p:cNvGrpSpPr/>
          <p:nvPr/>
        </p:nvGrpSpPr>
        <p:grpSpPr>
          <a:xfrm>
            <a:off x="9736188" y="3231528"/>
            <a:ext cx="1193496" cy="1193496"/>
            <a:chOff x="9169659" y="2933367"/>
            <a:chExt cx="1193496" cy="11934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09F807-000E-B641-8F9F-FB0BE9B90093}"/>
                </a:ext>
              </a:extLst>
            </p:cNvPr>
            <p:cNvSpPr/>
            <p:nvPr/>
          </p:nvSpPr>
          <p:spPr>
            <a:xfrm>
              <a:off x="9169659" y="2933367"/>
              <a:ext cx="1193496" cy="11934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ghtning Bolt 15">
              <a:extLst>
                <a:ext uri="{FF2B5EF4-FFF2-40B4-BE49-F238E27FC236}">
                  <a16:creationId xmlns:a16="http://schemas.microsoft.com/office/drawing/2014/main" id="{EF6D4C80-1ED2-514A-BBE4-7B0BFAAAA43B}"/>
                </a:ext>
              </a:extLst>
            </p:cNvPr>
            <p:cNvSpPr/>
            <p:nvPr/>
          </p:nvSpPr>
          <p:spPr>
            <a:xfrm>
              <a:off x="9408005" y="3112378"/>
              <a:ext cx="798609" cy="798609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6871DD-A314-D745-AD50-62D3E1114D28}"/>
              </a:ext>
            </a:extLst>
          </p:cNvPr>
          <p:cNvGrpSpPr/>
          <p:nvPr/>
        </p:nvGrpSpPr>
        <p:grpSpPr>
          <a:xfrm>
            <a:off x="7686203" y="4438968"/>
            <a:ext cx="1193496" cy="1595283"/>
            <a:chOff x="7740164" y="3440433"/>
            <a:chExt cx="1193496" cy="15952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0C214-B3F4-B847-92AC-E1DCB64ADD4C}"/>
                </a:ext>
              </a:extLst>
            </p:cNvPr>
            <p:cNvSpPr/>
            <p:nvPr/>
          </p:nvSpPr>
          <p:spPr>
            <a:xfrm>
              <a:off x="7740164" y="3842220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931AF6D5-A042-F148-8F1F-89760E9B9CF4}"/>
                </a:ext>
              </a:extLst>
            </p:cNvPr>
            <p:cNvSpPr/>
            <p:nvPr/>
          </p:nvSpPr>
          <p:spPr>
            <a:xfrm rot="3974190">
              <a:off x="8082533" y="36099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9D27061E-DB2C-6448-83E4-0D68DC9F2BD2}"/>
                </a:ext>
              </a:extLst>
            </p:cNvPr>
            <p:cNvSpPr/>
            <p:nvPr/>
          </p:nvSpPr>
          <p:spPr>
            <a:xfrm rot="15895383" flipH="1">
              <a:off x="8293950" y="3559465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EFB22D-35EF-9D43-B7FF-302DD23E7C87}"/>
              </a:ext>
            </a:extLst>
          </p:cNvPr>
          <p:cNvGrpSpPr/>
          <p:nvPr/>
        </p:nvGrpSpPr>
        <p:grpSpPr>
          <a:xfrm>
            <a:off x="9169659" y="4350786"/>
            <a:ext cx="1193496" cy="1597321"/>
            <a:chOff x="9169659" y="4350786"/>
            <a:chExt cx="1193496" cy="159732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00D597E-9574-6C4C-9D09-E5A2ADAFCEC4}"/>
                </a:ext>
              </a:extLst>
            </p:cNvPr>
            <p:cNvSpPr/>
            <p:nvPr/>
          </p:nvSpPr>
          <p:spPr>
            <a:xfrm>
              <a:off x="9169659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69FCF9CF-4CB3-DC44-A239-F4CE92C97060}"/>
                </a:ext>
              </a:extLst>
            </p:cNvPr>
            <p:cNvSpPr/>
            <p:nvPr/>
          </p:nvSpPr>
          <p:spPr>
            <a:xfrm rot="3974190">
              <a:off x="9427323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DD1C98D9-F881-334E-86B4-B17D5E5A264B}"/>
                </a:ext>
              </a:extLst>
            </p:cNvPr>
            <p:cNvSpPr/>
            <p:nvPr/>
          </p:nvSpPr>
          <p:spPr>
            <a:xfrm rot="15895383" flipH="1">
              <a:off x="9638740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89F1CD-5E44-DE40-AD87-6E0D1C74AC2E}"/>
              </a:ext>
            </a:extLst>
          </p:cNvPr>
          <p:cNvGrpSpPr/>
          <p:nvPr/>
        </p:nvGrpSpPr>
        <p:grpSpPr>
          <a:xfrm>
            <a:off x="7276497" y="2764004"/>
            <a:ext cx="1193496" cy="1597321"/>
            <a:chOff x="8057968" y="1585584"/>
            <a:chExt cx="1193496" cy="159732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581DE9-11A3-D246-8D34-5712C92C314E}"/>
                </a:ext>
              </a:extLst>
            </p:cNvPr>
            <p:cNvSpPr/>
            <p:nvPr/>
          </p:nvSpPr>
          <p:spPr>
            <a:xfrm>
              <a:off x="8057968" y="1989409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417FF221-6ABF-CB42-B775-5DE1031C742A}"/>
                </a:ext>
              </a:extLst>
            </p:cNvPr>
            <p:cNvSpPr/>
            <p:nvPr/>
          </p:nvSpPr>
          <p:spPr>
            <a:xfrm rot="3974190">
              <a:off x="8315632" y="1755099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41B6BCCE-E190-A241-AC95-2652CC742966}"/>
                </a:ext>
              </a:extLst>
            </p:cNvPr>
            <p:cNvSpPr/>
            <p:nvPr/>
          </p:nvSpPr>
          <p:spPr>
            <a:xfrm rot="15895383" flipH="1">
              <a:off x="8527049" y="1704616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B32A3-DF17-FE48-BE31-4F37A6C63897}"/>
              </a:ext>
            </a:extLst>
          </p:cNvPr>
          <p:cNvGrpSpPr/>
          <p:nvPr/>
        </p:nvGrpSpPr>
        <p:grpSpPr>
          <a:xfrm>
            <a:off x="8505902" y="2743321"/>
            <a:ext cx="1193496" cy="1597321"/>
            <a:chOff x="9232759" y="1188716"/>
            <a:chExt cx="1193496" cy="159732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532E27-3F18-9A41-9441-9F242F873C2D}"/>
                </a:ext>
              </a:extLst>
            </p:cNvPr>
            <p:cNvSpPr/>
            <p:nvPr/>
          </p:nvSpPr>
          <p:spPr>
            <a:xfrm>
              <a:off x="9232759" y="159254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6CAE0B3B-0404-1043-BC74-32F073F70123}"/>
                </a:ext>
              </a:extLst>
            </p:cNvPr>
            <p:cNvSpPr/>
            <p:nvPr/>
          </p:nvSpPr>
          <p:spPr>
            <a:xfrm rot="3974190">
              <a:off x="9490423" y="135823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D50F0902-83BC-664F-97F6-8669D989B8AB}"/>
                </a:ext>
              </a:extLst>
            </p:cNvPr>
            <p:cNvSpPr/>
            <p:nvPr/>
          </p:nvSpPr>
          <p:spPr>
            <a:xfrm rot="15895383" flipH="1">
              <a:off x="9701840" y="13077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221AF2-A4F8-0849-B9C1-99A63CDF53AA}"/>
              </a:ext>
            </a:extLst>
          </p:cNvPr>
          <p:cNvGrpSpPr/>
          <p:nvPr/>
        </p:nvGrpSpPr>
        <p:grpSpPr>
          <a:xfrm>
            <a:off x="7702100" y="1164281"/>
            <a:ext cx="1193496" cy="1597321"/>
            <a:chOff x="9232759" y="1188716"/>
            <a:chExt cx="1193496" cy="159732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67A8464-B993-5243-9599-1EBB66D56E10}"/>
                </a:ext>
              </a:extLst>
            </p:cNvPr>
            <p:cNvSpPr/>
            <p:nvPr/>
          </p:nvSpPr>
          <p:spPr>
            <a:xfrm>
              <a:off x="9232759" y="159254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>
              <a:extLst>
                <a:ext uri="{FF2B5EF4-FFF2-40B4-BE49-F238E27FC236}">
                  <a16:creationId xmlns:a16="http://schemas.microsoft.com/office/drawing/2014/main" id="{CE1A61CC-A339-7645-B61B-69ECF3542FC4}"/>
                </a:ext>
              </a:extLst>
            </p:cNvPr>
            <p:cNvSpPr/>
            <p:nvPr/>
          </p:nvSpPr>
          <p:spPr>
            <a:xfrm rot="3974190">
              <a:off x="9490423" y="135823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E1B4C512-BBA3-0C48-87D8-2B7AA18A9312}"/>
                </a:ext>
              </a:extLst>
            </p:cNvPr>
            <p:cNvSpPr/>
            <p:nvPr/>
          </p:nvSpPr>
          <p:spPr>
            <a:xfrm rot="15895383" flipH="1">
              <a:off x="9701840" y="13077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B1496D-3B9D-EF40-816C-B3643258E1C9}"/>
              </a:ext>
            </a:extLst>
          </p:cNvPr>
          <p:cNvGrpSpPr/>
          <p:nvPr/>
        </p:nvGrpSpPr>
        <p:grpSpPr>
          <a:xfrm>
            <a:off x="9176578" y="1197781"/>
            <a:ext cx="1193496" cy="1597321"/>
            <a:chOff x="9232759" y="1188716"/>
            <a:chExt cx="1193496" cy="159732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9F5D082-5C88-7C43-8A34-F6B10D1F907C}"/>
                </a:ext>
              </a:extLst>
            </p:cNvPr>
            <p:cNvSpPr/>
            <p:nvPr/>
          </p:nvSpPr>
          <p:spPr>
            <a:xfrm>
              <a:off x="9232759" y="159254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E7608EDA-0870-5343-A11D-F0552B2143B1}"/>
                </a:ext>
              </a:extLst>
            </p:cNvPr>
            <p:cNvSpPr/>
            <p:nvPr/>
          </p:nvSpPr>
          <p:spPr>
            <a:xfrm rot="3974190">
              <a:off x="9490423" y="135823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CE0AE432-6301-FE4C-B73F-5041CEAB1D62}"/>
                </a:ext>
              </a:extLst>
            </p:cNvPr>
            <p:cNvSpPr/>
            <p:nvPr/>
          </p:nvSpPr>
          <p:spPr>
            <a:xfrm rot="15895383" flipH="1">
              <a:off x="9701840" y="13077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2022BE-218F-7E45-A239-7D44A54C1E46}"/>
              </a:ext>
            </a:extLst>
          </p:cNvPr>
          <p:cNvGrpSpPr/>
          <p:nvPr/>
        </p:nvGrpSpPr>
        <p:grpSpPr>
          <a:xfrm>
            <a:off x="3113325" y="1679030"/>
            <a:ext cx="1193496" cy="1597321"/>
            <a:chOff x="3212156" y="4350786"/>
            <a:chExt cx="1193496" cy="159732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C67982-4F6D-654A-B3D5-07B6E60403EA}"/>
                </a:ext>
              </a:extLst>
            </p:cNvPr>
            <p:cNvSpPr/>
            <p:nvPr/>
          </p:nvSpPr>
          <p:spPr>
            <a:xfrm>
              <a:off x="3212156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9EA2C3EE-9D3F-A042-B3C5-5FC10B0EF759}"/>
                </a:ext>
              </a:extLst>
            </p:cNvPr>
            <p:cNvSpPr/>
            <p:nvPr/>
          </p:nvSpPr>
          <p:spPr>
            <a:xfrm rot="3974190">
              <a:off x="3469820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80785B6A-0991-DE48-A711-A4B95C3338EE}"/>
                </a:ext>
              </a:extLst>
            </p:cNvPr>
            <p:cNvSpPr/>
            <p:nvPr/>
          </p:nvSpPr>
          <p:spPr>
            <a:xfrm rot="15895383" flipH="1">
              <a:off x="3681237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68E5C8-5DA5-544B-83D0-072FEC76BD56}"/>
              </a:ext>
            </a:extLst>
          </p:cNvPr>
          <p:cNvSpPr txBox="1"/>
          <p:nvPr/>
        </p:nvSpPr>
        <p:spPr>
          <a:xfrm>
            <a:off x="167389" y="-71708"/>
            <a:ext cx="86273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9442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5E72EB0-4CD0-6344-A781-9023FF949068}"/>
              </a:ext>
            </a:extLst>
          </p:cNvPr>
          <p:cNvSpPr/>
          <p:nvPr/>
        </p:nvSpPr>
        <p:spPr>
          <a:xfrm>
            <a:off x="868493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F8756F-8A30-B443-8C93-A3B2E891E871}"/>
              </a:ext>
            </a:extLst>
          </p:cNvPr>
          <p:cNvGrpSpPr/>
          <p:nvPr/>
        </p:nvGrpSpPr>
        <p:grpSpPr>
          <a:xfrm>
            <a:off x="1677980" y="2349504"/>
            <a:ext cx="1193496" cy="1595283"/>
            <a:chOff x="1654129" y="2843685"/>
            <a:chExt cx="1193496" cy="1595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5B2222-7FC6-1840-BBAD-E0D04321DB43}"/>
                </a:ext>
              </a:extLst>
            </p:cNvPr>
            <p:cNvSpPr/>
            <p:nvPr/>
          </p:nvSpPr>
          <p:spPr>
            <a:xfrm>
              <a:off x="1654129" y="3245472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04B1779D-47C0-9E4A-9B84-640C0C6EF307}"/>
                </a:ext>
              </a:extLst>
            </p:cNvPr>
            <p:cNvSpPr/>
            <p:nvPr/>
          </p:nvSpPr>
          <p:spPr>
            <a:xfrm rot="3974190">
              <a:off x="1996498" y="3013200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8F898A0B-EF5B-2243-B39C-0C7E152C71CE}"/>
                </a:ext>
              </a:extLst>
            </p:cNvPr>
            <p:cNvSpPr/>
            <p:nvPr/>
          </p:nvSpPr>
          <p:spPr>
            <a:xfrm rot="15895383" flipH="1">
              <a:off x="2207915" y="2962717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E3819D-5116-914F-9306-1C019C902267}"/>
              </a:ext>
            </a:extLst>
          </p:cNvPr>
          <p:cNvGrpSpPr/>
          <p:nvPr/>
        </p:nvGrpSpPr>
        <p:grpSpPr>
          <a:xfrm>
            <a:off x="3236007" y="3856605"/>
            <a:ext cx="1193496" cy="1597321"/>
            <a:chOff x="3212156" y="4350786"/>
            <a:chExt cx="1193496" cy="15973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91A744-65CB-4F46-934C-54FC7740ADAC}"/>
                </a:ext>
              </a:extLst>
            </p:cNvPr>
            <p:cNvSpPr/>
            <p:nvPr/>
          </p:nvSpPr>
          <p:spPr>
            <a:xfrm>
              <a:off x="3212156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23019E4-472A-0249-B5BF-0A53293A6F1E}"/>
                </a:ext>
              </a:extLst>
            </p:cNvPr>
            <p:cNvSpPr/>
            <p:nvPr/>
          </p:nvSpPr>
          <p:spPr>
            <a:xfrm rot="3974190">
              <a:off x="3469820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E45F52A2-8130-604E-A1D2-AEC584B29ABA}"/>
                </a:ext>
              </a:extLst>
            </p:cNvPr>
            <p:cNvSpPr/>
            <p:nvPr/>
          </p:nvSpPr>
          <p:spPr>
            <a:xfrm rot="15895383" flipH="1">
              <a:off x="3681237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7883D88-796E-9B40-ABB3-D17578C74A24}"/>
              </a:ext>
            </a:extLst>
          </p:cNvPr>
          <p:cNvSpPr/>
          <p:nvPr/>
        </p:nvSpPr>
        <p:spPr>
          <a:xfrm>
            <a:off x="6825996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96D372-3461-2D40-A75F-55E0B2022AC1}"/>
              </a:ext>
            </a:extLst>
          </p:cNvPr>
          <p:cNvGrpSpPr/>
          <p:nvPr/>
        </p:nvGrpSpPr>
        <p:grpSpPr>
          <a:xfrm>
            <a:off x="9736188" y="3231528"/>
            <a:ext cx="1193496" cy="1193496"/>
            <a:chOff x="9169659" y="2933367"/>
            <a:chExt cx="1193496" cy="11934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09F807-000E-B641-8F9F-FB0BE9B90093}"/>
                </a:ext>
              </a:extLst>
            </p:cNvPr>
            <p:cNvSpPr/>
            <p:nvPr/>
          </p:nvSpPr>
          <p:spPr>
            <a:xfrm>
              <a:off x="9169659" y="2933367"/>
              <a:ext cx="1193496" cy="11934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ghtning Bolt 15">
              <a:extLst>
                <a:ext uri="{FF2B5EF4-FFF2-40B4-BE49-F238E27FC236}">
                  <a16:creationId xmlns:a16="http://schemas.microsoft.com/office/drawing/2014/main" id="{EF6D4C80-1ED2-514A-BBE4-7B0BFAAAA43B}"/>
                </a:ext>
              </a:extLst>
            </p:cNvPr>
            <p:cNvSpPr/>
            <p:nvPr/>
          </p:nvSpPr>
          <p:spPr>
            <a:xfrm>
              <a:off x="9408005" y="3112378"/>
              <a:ext cx="798609" cy="798609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6871DD-A314-D745-AD50-62D3E1114D28}"/>
              </a:ext>
            </a:extLst>
          </p:cNvPr>
          <p:cNvGrpSpPr/>
          <p:nvPr/>
        </p:nvGrpSpPr>
        <p:grpSpPr>
          <a:xfrm>
            <a:off x="7686203" y="4438968"/>
            <a:ext cx="1193496" cy="1595283"/>
            <a:chOff x="7740164" y="3440433"/>
            <a:chExt cx="1193496" cy="15952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0C214-B3F4-B847-92AC-E1DCB64ADD4C}"/>
                </a:ext>
              </a:extLst>
            </p:cNvPr>
            <p:cNvSpPr/>
            <p:nvPr/>
          </p:nvSpPr>
          <p:spPr>
            <a:xfrm>
              <a:off x="7740164" y="3842220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931AF6D5-A042-F148-8F1F-89760E9B9CF4}"/>
                </a:ext>
              </a:extLst>
            </p:cNvPr>
            <p:cNvSpPr/>
            <p:nvPr/>
          </p:nvSpPr>
          <p:spPr>
            <a:xfrm rot="3974190">
              <a:off x="8082533" y="36099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9D27061E-DB2C-6448-83E4-0D68DC9F2BD2}"/>
                </a:ext>
              </a:extLst>
            </p:cNvPr>
            <p:cNvSpPr/>
            <p:nvPr/>
          </p:nvSpPr>
          <p:spPr>
            <a:xfrm rot="15895383" flipH="1">
              <a:off x="8293950" y="3559465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EFB22D-35EF-9D43-B7FF-302DD23E7C87}"/>
              </a:ext>
            </a:extLst>
          </p:cNvPr>
          <p:cNvGrpSpPr/>
          <p:nvPr/>
        </p:nvGrpSpPr>
        <p:grpSpPr>
          <a:xfrm>
            <a:off x="9169659" y="4350786"/>
            <a:ext cx="1193496" cy="1597321"/>
            <a:chOff x="9169659" y="4350786"/>
            <a:chExt cx="1193496" cy="159732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00D597E-9574-6C4C-9D09-E5A2ADAFCEC4}"/>
                </a:ext>
              </a:extLst>
            </p:cNvPr>
            <p:cNvSpPr/>
            <p:nvPr/>
          </p:nvSpPr>
          <p:spPr>
            <a:xfrm>
              <a:off x="9169659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69FCF9CF-4CB3-DC44-A239-F4CE92C97060}"/>
                </a:ext>
              </a:extLst>
            </p:cNvPr>
            <p:cNvSpPr/>
            <p:nvPr/>
          </p:nvSpPr>
          <p:spPr>
            <a:xfrm rot="3974190">
              <a:off x="9427323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DD1C98D9-F881-334E-86B4-B17D5E5A264B}"/>
                </a:ext>
              </a:extLst>
            </p:cNvPr>
            <p:cNvSpPr/>
            <p:nvPr/>
          </p:nvSpPr>
          <p:spPr>
            <a:xfrm rot="15895383" flipH="1">
              <a:off x="9638740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89F1CD-5E44-DE40-AD87-6E0D1C74AC2E}"/>
              </a:ext>
            </a:extLst>
          </p:cNvPr>
          <p:cNvGrpSpPr/>
          <p:nvPr/>
        </p:nvGrpSpPr>
        <p:grpSpPr>
          <a:xfrm>
            <a:off x="7276497" y="2764004"/>
            <a:ext cx="1193496" cy="1597321"/>
            <a:chOff x="8057968" y="1585584"/>
            <a:chExt cx="1193496" cy="159732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581DE9-11A3-D246-8D34-5712C92C314E}"/>
                </a:ext>
              </a:extLst>
            </p:cNvPr>
            <p:cNvSpPr/>
            <p:nvPr/>
          </p:nvSpPr>
          <p:spPr>
            <a:xfrm>
              <a:off x="8057968" y="1989409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417FF221-6ABF-CB42-B775-5DE1031C742A}"/>
                </a:ext>
              </a:extLst>
            </p:cNvPr>
            <p:cNvSpPr/>
            <p:nvPr/>
          </p:nvSpPr>
          <p:spPr>
            <a:xfrm rot="3974190">
              <a:off x="8315632" y="1755099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41B6BCCE-E190-A241-AC95-2652CC742966}"/>
                </a:ext>
              </a:extLst>
            </p:cNvPr>
            <p:cNvSpPr/>
            <p:nvPr/>
          </p:nvSpPr>
          <p:spPr>
            <a:xfrm rot="15895383" flipH="1">
              <a:off x="8527049" y="1704616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B32A3-DF17-FE48-BE31-4F37A6C63897}"/>
              </a:ext>
            </a:extLst>
          </p:cNvPr>
          <p:cNvGrpSpPr/>
          <p:nvPr/>
        </p:nvGrpSpPr>
        <p:grpSpPr>
          <a:xfrm>
            <a:off x="8505902" y="2743321"/>
            <a:ext cx="1193496" cy="1597321"/>
            <a:chOff x="9232759" y="1188716"/>
            <a:chExt cx="1193496" cy="159732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532E27-3F18-9A41-9441-9F242F873C2D}"/>
                </a:ext>
              </a:extLst>
            </p:cNvPr>
            <p:cNvSpPr/>
            <p:nvPr/>
          </p:nvSpPr>
          <p:spPr>
            <a:xfrm>
              <a:off x="9232759" y="159254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6CAE0B3B-0404-1043-BC74-32F073F70123}"/>
                </a:ext>
              </a:extLst>
            </p:cNvPr>
            <p:cNvSpPr/>
            <p:nvPr/>
          </p:nvSpPr>
          <p:spPr>
            <a:xfrm rot="3974190">
              <a:off x="9490423" y="135823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D50F0902-83BC-664F-97F6-8669D989B8AB}"/>
                </a:ext>
              </a:extLst>
            </p:cNvPr>
            <p:cNvSpPr/>
            <p:nvPr/>
          </p:nvSpPr>
          <p:spPr>
            <a:xfrm rot="15895383" flipH="1">
              <a:off x="9701840" y="13077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221AF2-A4F8-0849-B9C1-99A63CDF53AA}"/>
              </a:ext>
            </a:extLst>
          </p:cNvPr>
          <p:cNvGrpSpPr/>
          <p:nvPr/>
        </p:nvGrpSpPr>
        <p:grpSpPr>
          <a:xfrm>
            <a:off x="7702100" y="1164281"/>
            <a:ext cx="1193496" cy="1597321"/>
            <a:chOff x="9232759" y="1188716"/>
            <a:chExt cx="1193496" cy="159732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67A8464-B993-5243-9599-1EBB66D56E10}"/>
                </a:ext>
              </a:extLst>
            </p:cNvPr>
            <p:cNvSpPr/>
            <p:nvPr/>
          </p:nvSpPr>
          <p:spPr>
            <a:xfrm>
              <a:off x="9232759" y="159254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>
              <a:extLst>
                <a:ext uri="{FF2B5EF4-FFF2-40B4-BE49-F238E27FC236}">
                  <a16:creationId xmlns:a16="http://schemas.microsoft.com/office/drawing/2014/main" id="{CE1A61CC-A339-7645-B61B-69ECF3542FC4}"/>
                </a:ext>
              </a:extLst>
            </p:cNvPr>
            <p:cNvSpPr/>
            <p:nvPr/>
          </p:nvSpPr>
          <p:spPr>
            <a:xfrm rot="3974190">
              <a:off x="9490423" y="135823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E1B4C512-BBA3-0C48-87D8-2B7AA18A9312}"/>
                </a:ext>
              </a:extLst>
            </p:cNvPr>
            <p:cNvSpPr/>
            <p:nvPr/>
          </p:nvSpPr>
          <p:spPr>
            <a:xfrm rot="15895383" flipH="1">
              <a:off x="9701840" y="13077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B1496D-3B9D-EF40-816C-B3643258E1C9}"/>
              </a:ext>
            </a:extLst>
          </p:cNvPr>
          <p:cNvGrpSpPr/>
          <p:nvPr/>
        </p:nvGrpSpPr>
        <p:grpSpPr>
          <a:xfrm>
            <a:off x="9176578" y="1197781"/>
            <a:ext cx="1193496" cy="1597321"/>
            <a:chOff x="9232759" y="1188716"/>
            <a:chExt cx="1193496" cy="159732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9F5D082-5C88-7C43-8A34-F6B10D1F907C}"/>
                </a:ext>
              </a:extLst>
            </p:cNvPr>
            <p:cNvSpPr/>
            <p:nvPr/>
          </p:nvSpPr>
          <p:spPr>
            <a:xfrm>
              <a:off x="9232759" y="159254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E7608EDA-0870-5343-A11D-F0552B2143B1}"/>
                </a:ext>
              </a:extLst>
            </p:cNvPr>
            <p:cNvSpPr/>
            <p:nvPr/>
          </p:nvSpPr>
          <p:spPr>
            <a:xfrm rot="3974190">
              <a:off x="9490423" y="135823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CE0AE432-6301-FE4C-B73F-5041CEAB1D62}"/>
                </a:ext>
              </a:extLst>
            </p:cNvPr>
            <p:cNvSpPr/>
            <p:nvPr/>
          </p:nvSpPr>
          <p:spPr>
            <a:xfrm rot="15895383" flipH="1">
              <a:off x="9701840" y="13077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2022BE-218F-7E45-A239-7D44A54C1E46}"/>
              </a:ext>
            </a:extLst>
          </p:cNvPr>
          <p:cNvGrpSpPr/>
          <p:nvPr/>
        </p:nvGrpSpPr>
        <p:grpSpPr>
          <a:xfrm>
            <a:off x="3622636" y="1880890"/>
            <a:ext cx="1193496" cy="1597321"/>
            <a:chOff x="3212156" y="4350786"/>
            <a:chExt cx="1193496" cy="159732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C67982-4F6D-654A-B3D5-07B6E60403EA}"/>
                </a:ext>
              </a:extLst>
            </p:cNvPr>
            <p:cNvSpPr/>
            <p:nvPr/>
          </p:nvSpPr>
          <p:spPr>
            <a:xfrm>
              <a:off x="3212156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9EA2C3EE-9D3F-A042-B3C5-5FC10B0EF759}"/>
                </a:ext>
              </a:extLst>
            </p:cNvPr>
            <p:cNvSpPr/>
            <p:nvPr/>
          </p:nvSpPr>
          <p:spPr>
            <a:xfrm rot="3974190">
              <a:off x="3469820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80785B6A-0991-DE48-A711-A4B95C3338EE}"/>
                </a:ext>
              </a:extLst>
            </p:cNvPr>
            <p:cNvSpPr/>
            <p:nvPr/>
          </p:nvSpPr>
          <p:spPr>
            <a:xfrm rot="15895383" flipH="1">
              <a:off x="3681237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D2F49C-BCC6-F243-B526-AD81261A4D7D}"/>
              </a:ext>
            </a:extLst>
          </p:cNvPr>
          <p:cNvGrpSpPr/>
          <p:nvPr/>
        </p:nvGrpSpPr>
        <p:grpSpPr>
          <a:xfrm>
            <a:off x="1612408" y="4321671"/>
            <a:ext cx="1193496" cy="1193496"/>
            <a:chOff x="9169659" y="2933367"/>
            <a:chExt cx="1193496" cy="119349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48ECD3-CC8B-AC49-A261-562C6D62F349}"/>
                </a:ext>
              </a:extLst>
            </p:cNvPr>
            <p:cNvSpPr/>
            <p:nvPr/>
          </p:nvSpPr>
          <p:spPr>
            <a:xfrm>
              <a:off x="9169659" y="2933367"/>
              <a:ext cx="1193496" cy="11934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ightning Bolt 46">
              <a:extLst>
                <a:ext uri="{FF2B5EF4-FFF2-40B4-BE49-F238E27FC236}">
                  <a16:creationId xmlns:a16="http://schemas.microsoft.com/office/drawing/2014/main" id="{74CC21D7-A966-824F-89B8-024D6DAC66F6}"/>
                </a:ext>
              </a:extLst>
            </p:cNvPr>
            <p:cNvSpPr/>
            <p:nvPr/>
          </p:nvSpPr>
          <p:spPr>
            <a:xfrm>
              <a:off x="9408005" y="3112378"/>
              <a:ext cx="798609" cy="798609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D79DD5-9B01-2947-92D1-DF4E3DE9274A}"/>
              </a:ext>
            </a:extLst>
          </p:cNvPr>
          <p:cNvGrpSpPr/>
          <p:nvPr/>
        </p:nvGrpSpPr>
        <p:grpSpPr>
          <a:xfrm>
            <a:off x="2429140" y="1253190"/>
            <a:ext cx="1193496" cy="1193496"/>
            <a:chOff x="9169659" y="2933367"/>
            <a:chExt cx="1193496" cy="119349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74F8837-228C-734B-882B-581573DE30F3}"/>
                </a:ext>
              </a:extLst>
            </p:cNvPr>
            <p:cNvSpPr/>
            <p:nvPr/>
          </p:nvSpPr>
          <p:spPr>
            <a:xfrm>
              <a:off x="9169659" y="2933367"/>
              <a:ext cx="1193496" cy="11934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ightning Bolt 49">
              <a:extLst>
                <a:ext uri="{FF2B5EF4-FFF2-40B4-BE49-F238E27FC236}">
                  <a16:creationId xmlns:a16="http://schemas.microsoft.com/office/drawing/2014/main" id="{A58687CF-8418-004E-A765-70E2DC33EEAC}"/>
                </a:ext>
              </a:extLst>
            </p:cNvPr>
            <p:cNvSpPr/>
            <p:nvPr/>
          </p:nvSpPr>
          <p:spPr>
            <a:xfrm>
              <a:off x="9408005" y="3112378"/>
              <a:ext cx="798609" cy="798609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17823AE-2546-004A-A2A6-FFC7E8D933FE}"/>
              </a:ext>
            </a:extLst>
          </p:cNvPr>
          <p:cNvSpPr txBox="1"/>
          <p:nvPr/>
        </p:nvSpPr>
        <p:spPr>
          <a:xfrm>
            <a:off x="167389" y="-71708"/>
            <a:ext cx="8050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75846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5E72EB0-4CD0-6344-A781-9023FF949068}"/>
              </a:ext>
            </a:extLst>
          </p:cNvPr>
          <p:cNvSpPr/>
          <p:nvPr/>
        </p:nvSpPr>
        <p:spPr>
          <a:xfrm>
            <a:off x="868493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F8756F-8A30-B443-8C93-A3B2E891E871}"/>
              </a:ext>
            </a:extLst>
          </p:cNvPr>
          <p:cNvGrpSpPr/>
          <p:nvPr/>
        </p:nvGrpSpPr>
        <p:grpSpPr>
          <a:xfrm>
            <a:off x="1774531" y="1774219"/>
            <a:ext cx="1193496" cy="1595283"/>
            <a:chOff x="1654129" y="2843685"/>
            <a:chExt cx="1193496" cy="1595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5B2222-7FC6-1840-BBAD-E0D04321DB43}"/>
                </a:ext>
              </a:extLst>
            </p:cNvPr>
            <p:cNvSpPr/>
            <p:nvPr/>
          </p:nvSpPr>
          <p:spPr>
            <a:xfrm>
              <a:off x="1654129" y="3245472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04B1779D-47C0-9E4A-9B84-640C0C6EF307}"/>
                </a:ext>
              </a:extLst>
            </p:cNvPr>
            <p:cNvSpPr/>
            <p:nvPr/>
          </p:nvSpPr>
          <p:spPr>
            <a:xfrm rot="3974190">
              <a:off x="1996498" y="3013200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8F898A0B-EF5B-2243-B39C-0C7E152C71CE}"/>
                </a:ext>
              </a:extLst>
            </p:cNvPr>
            <p:cNvSpPr/>
            <p:nvPr/>
          </p:nvSpPr>
          <p:spPr>
            <a:xfrm rot="15895383" flipH="1">
              <a:off x="2207915" y="2962717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E3819D-5116-914F-9306-1C019C902267}"/>
              </a:ext>
            </a:extLst>
          </p:cNvPr>
          <p:cNvGrpSpPr/>
          <p:nvPr/>
        </p:nvGrpSpPr>
        <p:grpSpPr>
          <a:xfrm>
            <a:off x="3236007" y="3856605"/>
            <a:ext cx="1193496" cy="1597321"/>
            <a:chOff x="3212156" y="4350786"/>
            <a:chExt cx="1193496" cy="15973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91A744-65CB-4F46-934C-54FC7740ADAC}"/>
                </a:ext>
              </a:extLst>
            </p:cNvPr>
            <p:cNvSpPr/>
            <p:nvPr/>
          </p:nvSpPr>
          <p:spPr>
            <a:xfrm>
              <a:off x="3212156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23019E4-472A-0249-B5BF-0A53293A6F1E}"/>
                </a:ext>
              </a:extLst>
            </p:cNvPr>
            <p:cNvSpPr/>
            <p:nvPr/>
          </p:nvSpPr>
          <p:spPr>
            <a:xfrm rot="3974190">
              <a:off x="3469820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E45F52A2-8130-604E-A1D2-AEC584B29ABA}"/>
                </a:ext>
              </a:extLst>
            </p:cNvPr>
            <p:cNvSpPr/>
            <p:nvPr/>
          </p:nvSpPr>
          <p:spPr>
            <a:xfrm rot="15895383" flipH="1">
              <a:off x="3681237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7883D88-796E-9B40-ABB3-D17578C74A24}"/>
              </a:ext>
            </a:extLst>
          </p:cNvPr>
          <p:cNvSpPr/>
          <p:nvPr/>
        </p:nvSpPr>
        <p:spPr>
          <a:xfrm>
            <a:off x="6825996" y="859316"/>
            <a:ext cx="4516916" cy="57452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96D372-3461-2D40-A75F-55E0B2022AC1}"/>
              </a:ext>
            </a:extLst>
          </p:cNvPr>
          <p:cNvGrpSpPr/>
          <p:nvPr/>
        </p:nvGrpSpPr>
        <p:grpSpPr>
          <a:xfrm>
            <a:off x="9084454" y="2979265"/>
            <a:ext cx="1193496" cy="1193496"/>
            <a:chOff x="9169659" y="2933367"/>
            <a:chExt cx="1193496" cy="11934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09F807-000E-B641-8F9F-FB0BE9B90093}"/>
                </a:ext>
              </a:extLst>
            </p:cNvPr>
            <p:cNvSpPr/>
            <p:nvPr/>
          </p:nvSpPr>
          <p:spPr>
            <a:xfrm>
              <a:off x="9169659" y="2933367"/>
              <a:ext cx="1193496" cy="11934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ightning Bolt 15">
              <a:extLst>
                <a:ext uri="{FF2B5EF4-FFF2-40B4-BE49-F238E27FC236}">
                  <a16:creationId xmlns:a16="http://schemas.microsoft.com/office/drawing/2014/main" id="{EF6D4C80-1ED2-514A-BBE4-7B0BFAAAA43B}"/>
                </a:ext>
              </a:extLst>
            </p:cNvPr>
            <p:cNvSpPr/>
            <p:nvPr/>
          </p:nvSpPr>
          <p:spPr>
            <a:xfrm>
              <a:off x="9408005" y="3112378"/>
              <a:ext cx="798609" cy="798609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B32A3-DF17-FE48-BE31-4F37A6C63897}"/>
              </a:ext>
            </a:extLst>
          </p:cNvPr>
          <p:cNvGrpSpPr/>
          <p:nvPr/>
        </p:nvGrpSpPr>
        <p:grpSpPr>
          <a:xfrm>
            <a:off x="7393198" y="2578727"/>
            <a:ext cx="1193496" cy="1597321"/>
            <a:chOff x="9232759" y="1188716"/>
            <a:chExt cx="1193496" cy="159732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532E27-3F18-9A41-9441-9F242F873C2D}"/>
                </a:ext>
              </a:extLst>
            </p:cNvPr>
            <p:cNvSpPr/>
            <p:nvPr/>
          </p:nvSpPr>
          <p:spPr>
            <a:xfrm>
              <a:off x="9232759" y="159254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6CAE0B3B-0404-1043-BC74-32F073F70123}"/>
                </a:ext>
              </a:extLst>
            </p:cNvPr>
            <p:cNvSpPr/>
            <p:nvPr/>
          </p:nvSpPr>
          <p:spPr>
            <a:xfrm rot="3974190">
              <a:off x="9490423" y="135823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D50F0902-83BC-664F-97F6-8669D989B8AB}"/>
                </a:ext>
              </a:extLst>
            </p:cNvPr>
            <p:cNvSpPr/>
            <p:nvPr/>
          </p:nvSpPr>
          <p:spPr>
            <a:xfrm rot="15895383" flipH="1">
              <a:off x="9701840" y="130774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2022BE-218F-7E45-A239-7D44A54C1E46}"/>
              </a:ext>
            </a:extLst>
          </p:cNvPr>
          <p:cNvGrpSpPr/>
          <p:nvPr/>
        </p:nvGrpSpPr>
        <p:grpSpPr>
          <a:xfrm>
            <a:off x="3622636" y="1880890"/>
            <a:ext cx="1193496" cy="1597321"/>
            <a:chOff x="3212156" y="4350786"/>
            <a:chExt cx="1193496" cy="159732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C67982-4F6D-654A-B3D5-07B6E60403EA}"/>
                </a:ext>
              </a:extLst>
            </p:cNvPr>
            <p:cNvSpPr/>
            <p:nvPr/>
          </p:nvSpPr>
          <p:spPr>
            <a:xfrm>
              <a:off x="3212156" y="4754611"/>
              <a:ext cx="1193496" cy="11934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9EA2C3EE-9D3F-A042-B3C5-5FC10B0EF759}"/>
                </a:ext>
              </a:extLst>
            </p:cNvPr>
            <p:cNvSpPr/>
            <p:nvPr/>
          </p:nvSpPr>
          <p:spPr>
            <a:xfrm rot="3974190">
              <a:off x="3469820" y="4520301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80785B6A-0991-DE48-A711-A4B95C3338EE}"/>
                </a:ext>
              </a:extLst>
            </p:cNvPr>
            <p:cNvSpPr/>
            <p:nvPr/>
          </p:nvSpPr>
          <p:spPr>
            <a:xfrm rot="15895383" flipH="1">
              <a:off x="3681237" y="4469818"/>
              <a:ext cx="411472" cy="173408"/>
            </a:xfrm>
            <a:prstGeom prst="teardrop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D2F49C-BCC6-F243-B526-AD81261A4D7D}"/>
              </a:ext>
            </a:extLst>
          </p:cNvPr>
          <p:cNvGrpSpPr/>
          <p:nvPr/>
        </p:nvGrpSpPr>
        <p:grpSpPr>
          <a:xfrm>
            <a:off x="1832734" y="3678195"/>
            <a:ext cx="1193496" cy="1193496"/>
            <a:chOff x="9169659" y="2933367"/>
            <a:chExt cx="1193496" cy="119349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48ECD3-CC8B-AC49-A261-562C6D62F349}"/>
                </a:ext>
              </a:extLst>
            </p:cNvPr>
            <p:cNvSpPr/>
            <p:nvPr/>
          </p:nvSpPr>
          <p:spPr>
            <a:xfrm>
              <a:off x="9169659" y="2933367"/>
              <a:ext cx="1193496" cy="11934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ightning Bolt 46">
              <a:extLst>
                <a:ext uri="{FF2B5EF4-FFF2-40B4-BE49-F238E27FC236}">
                  <a16:creationId xmlns:a16="http://schemas.microsoft.com/office/drawing/2014/main" id="{74CC21D7-A966-824F-89B8-024D6DAC66F6}"/>
                </a:ext>
              </a:extLst>
            </p:cNvPr>
            <p:cNvSpPr/>
            <p:nvPr/>
          </p:nvSpPr>
          <p:spPr>
            <a:xfrm>
              <a:off x="9408005" y="3112378"/>
              <a:ext cx="798609" cy="798609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0CA96A5-2797-9E4A-B9EF-5A5187A0CB86}"/>
              </a:ext>
            </a:extLst>
          </p:cNvPr>
          <p:cNvSpPr txBox="1"/>
          <p:nvPr/>
        </p:nvSpPr>
        <p:spPr>
          <a:xfrm>
            <a:off x="167389" y="-71708"/>
            <a:ext cx="8050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3098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Alonso Diaz</dc:creator>
  <cp:lastModifiedBy>Santiago Alonso Diaz</cp:lastModifiedBy>
  <cp:revision>6</cp:revision>
  <dcterms:created xsi:type="dcterms:W3CDTF">2019-03-07T13:06:52Z</dcterms:created>
  <dcterms:modified xsi:type="dcterms:W3CDTF">2019-03-07T15:53:46Z</dcterms:modified>
</cp:coreProperties>
</file>