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22:16:1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17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3,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3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29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1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3,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21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9120D-5FB7-188A-BE8B-2A020583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es-MX" dirty="0"/>
              <a:t>SPSS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22DE3-679A-7187-5BF4-B5D7616D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000"/>
              <a:t>Tecnológico de Monterrey</a:t>
            </a:r>
          </a:p>
          <a:p>
            <a:pPr>
              <a:lnSpc>
                <a:spcPct val="90000"/>
              </a:lnSpc>
            </a:pPr>
            <a:r>
              <a:rPr lang="es-MX" sz="1000"/>
              <a:t>EGADE Business School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9D792-BBA5-51D5-99D1-815A4EF3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951" b="1697"/>
          <a:stretch>
            <a:fillRect/>
          </a:stretch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92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29D1A-6F25-F1E9-B364-E80E6C37366F}"/>
              </a:ext>
            </a:extLst>
          </p:cNvPr>
          <p:cNvSpPr txBox="1"/>
          <p:nvPr/>
        </p:nvSpPr>
        <p:spPr>
          <a:xfrm>
            <a:off x="478873" y="2503171"/>
            <a:ext cx="4061117" cy="256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EJERCICIO EN CLASE</a:t>
            </a:r>
          </a:p>
          <a:p>
            <a:pPr>
              <a:spcAft>
                <a:spcPts val="600"/>
              </a:spcAft>
            </a:pP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Cargar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y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explorar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datos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públicos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relevantes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para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comportamiento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de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consumidor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de Kaggle.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FB4D7A-9B72-446C-9A0D-C0A2986B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F6090-3844-1747-3C56-4C13C7F0ADDF}"/>
              </a:ext>
            </a:extLst>
          </p:cNvPr>
          <p:cNvSpPr txBox="1"/>
          <p:nvPr/>
        </p:nvSpPr>
        <p:spPr>
          <a:xfrm>
            <a:off x="5878841" y="1845511"/>
            <a:ext cx="2861682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dirty="0"/>
              <a:t>Con los datos hacer en SPSS:</a:t>
            </a:r>
          </a:p>
          <a:p>
            <a:pPr algn="ctr">
              <a:spcAft>
                <a:spcPts val="600"/>
              </a:spcAft>
            </a:pPr>
            <a:endParaRPr lang="es-MX" dirty="0"/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Mean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Min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Max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 err="1"/>
              <a:t>Std</a:t>
            </a:r>
            <a:endParaRPr lang="es-MX" dirty="0"/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Percentiles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 err="1"/>
              <a:t>Plots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25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CD3ED-8854-20D3-B471-A05A4F602685}"/>
              </a:ext>
            </a:extLst>
          </p:cNvPr>
          <p:cNvSpPr txBox="1"/>
          <p:nvPr/>
        </p:nvSpPr>
        <p:spPr>
          <a:xfrm>
            <a:off x="478873" y="2503171"/>
            <a:ext cx="4061117" cy="256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TALLLER</a:t>
            </a:r>
          </a:p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PUNTO 1</a:t>
            </a:r>
          </a:p>
          <a:p>
            <a:pPr>
              <a:spcAft>
                <a:spcPts val="600"/>
              </a:spcAft>
            </a:pP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Cargar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y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explorar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la data de Santa Fe grill.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A050-B17A-C0E4-CA7C-979A35BEF1E0}"/>
              </a:ext>
            </a:extLst>
          </p:cNvPr>
          <p:cNvSpPr txBox="1"/>
          <p:nvPr/>
        </p:nvSpPr>
        <p:spPr>
          <a:xfrm>
            <a:off x="5152781" y="1845511"/>
            <a:ext cx="4313810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dirty="0"/>
              <a:t>Con los data de Santa Fe grill hacer en SPSS:</a:t>
            </a:r>
          </a:p>
          <a:p>
            <a:pPr algn="ctr">
              <a:spcAft>
                <a:spcPts val="600"/>
              </a:spcAft>
            </a:pPr>
            <a:endParaRPr lang="es-MX" dirty="0"/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Mean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Min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Max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 err="1"/>
              <a:t>Std</a:t>
            </a:r>
            <a:endParaRPr lang="es-MX" dirty="0"/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Percentiles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 err="1"/>
              <a:t>Plots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0510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Batang</vt:lpstr>
      <vt:lpstr>Arial</vt:lpstr>
      <vt:lpstr>Bembo</vt:lpstr>
      <vt:lpstr>ArchiveVTI</vt:lpstr>
      <vt:lpstr>SPSS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Alonso Diaz</dc:creator>
  <cp:lastModifiedBy>Santiago Alonso Diaz</cp:lastModifiedBy>
  <cp:revision>3</cp:revision>
  <dcterms:created xsi:type="dcterms:W3CDTF">2025-09-03T22:08:37Z</dcterms:created>
  <dcterms:modified xsi:type="dcterms:W3CDTF">2025-09-03T22:24:54Z</dcterms:modified>
</cp:coreProperties>
</file>