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73" r:id="rId4"/>
    <p:sldId id="257" r:id="rId5"/>
    <p:sldId id="275" r:id="rId6"/>
    <p:sldId id="272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59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7A53-8AE3-3E9E-7986-9B3584706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31781-45AC-52DF-B7AA-6E53FF5EB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302A-3D74-B242-F548-2EC172E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E002-697B-B6B2-F6F5-72C6148E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A79F-5C22-B2DE-0BB9-9380A42A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60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7FB-EBDC-E093-87B8-8766CADE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2327-E653-34BD-3B12-01503C71A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6B9AC-31E5-A74F-AEB3-0E2287A5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FD6E-A93B-16C2-08CC-F9E79015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7FA70-A0B0-BAA3-0298-77BDF5CA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934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55893-7BE4-ECC1-5DA3-C98C49779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E49AE-022F-A360-6E28-B3C5C7CAC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B15D-87EB-EFD4-6923-E1B9FBD3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23AD-4F83-22DB-F3CA-9A1DC079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20DA0-D4DD-2CF5-EB11-CFFA13C6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2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DCA2-65A3-664E-6A63-C2103942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1BEA-2C85-0079-0182-56A4E711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88FB-29B9-297D-13C8-7EFBAD25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155-97AB-A9A6-98CC-C56AA69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9A95-71E6-0E43-B51E-6C62DB25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02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BE09-EE87-C455-88DC-85C12912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4271B-D61A-5A4D-D71F-2CE724DB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4DAB-CACA-54F7-F473-5D91F777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4FBA-2542-57E5-2304-408B0EF7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185E-2A1C-1137-43BB-70AFA4B0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0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2258-0011-4B4A-5A83-FB2BABB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9AE6-FBE2-FF1B-B2CE-7055EB81E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8D051-2190-454B-6318-4C3A7C2F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EF4B1-A37F-1DA5-09EB-2378304D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89BFA-A70E-5945-E7AC-B0FA7AFB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1D930-0DD2-33CA-31C7-4438F51E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041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8CC2-0624-E2B3-015E-91422AAF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699D0-A0B7-EEE2-4419-A5EBC1D3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ED4DA-EC72-15FC-AC14-7CE709495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F6F58-ACAC-4E90-DBDA-0FC3B812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50385-6BBC-9BB4-3E59-F008AEA65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5547F-32CC-ED08-836B-7A466962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4F3BA-4C2F-4414-8B3C-59A9A512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5C525-398B-5F6D-465D-BF2655D6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91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915C-9C78-5AF7-1199-4DB5F2FD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F1745-6205-4B18-5265-93F7265B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58008-4141-942C-ACC7-89743B57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03C20-7B5A-8A2C-667A-66954390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908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3FAD2-5557-A1B3-02F1-2BD446BC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B6D92-9784-C46B-752D-ED8E3678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233F8-805E-2338-66BF-93904B44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268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2073-9A41-70F0-3DC8-6E46C4A9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EFB54-B407-077E-C2BC-13DDE183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69358-654D-7947-4F4E-00A9B020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3D637-1EAB-C737-93EA-1994D4F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C76A-EA50-AA2F-0784-9D8E6FFC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A010-90C6-D460-8F25-E3034D46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40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1329-FFC9-402A-0C4F-8C78A2A57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47625-CD2D-881D-E35F-46CB6DFB0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F78A7-9906-6992-5373-C0618F40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0992E-9CB5-D364-37F7-EC77277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88D05-AD42-3EDE-02C8-FBC58515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3B3FD-E4AC-774C-7F3E-70DF752C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07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A2EDE-0B77-2E5E-DACE-9FC8A252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5843-384E-CB51-931A-78E18AF0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CC50-2E85-A657-5F44-3C407A89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701B-8E43-4393-B738-CDE26473615C}" type="datetimeFigureOut">
              <a:rPr lang="es-MX" smtClean="0"/>
              <a:t>16/04/2024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D31A-7C9C-2A82-C70B-E846DFB5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426E-1195-D992-2880-95FC2D92F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E8BB-3141-4CD0-AE5B-9F8B2527032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75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F1D415D-CB63-AA72-FE39-5CF8E2C8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52"/>
            <a:ext cx="12192000" cy="66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6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395523A-8360-8789-CD63-174C2EF31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2" y="0"/>
            <a:ext cx="10958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79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22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51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74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76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75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63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8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8B1188B6-CD92-A678-B211-D726F8F75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5" y="0"/>
            <a:ext cx="11066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F9A33C9-98DA-299A-2896-486F7A20D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178"/>
            <a:ext cx="12192000" cy="18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2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5A46E7-F076-4BFE-87D8-5C4A598E3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01"/>
            <a:ext cx="12192000" cy="42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41677E1-27CD-C09B-F536-84DBF41EB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94" y="0"/>
            <a:ext cx="11104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8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F586A41-C5E7-325C-0D76-827735FE6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6257"/>
            <a:ext cx="12192000" cy="286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8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7743086-F317-1EED-D5B0-C178CFA5D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235"/>
            <a:ext cx="12192000" cy="53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8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0733222-9ED3-553D-015C-F4643650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749"/>
            <a:ext cx="12192000" cy="38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5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D488294-2046-E68F-3E41-8B1CBC5CF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" y="51916"/>
            <a:ext cx="11726912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5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Santiago Alonso Diaz</dc:creator>
  <cp:lastModifiedBy>Santiago Alonso Diaz</cp:lastModifiedBy>
  <cp:revision>2</cp:revision>
  <dcterms:created xsi:type="dcterms:W3CDTF">2024-04-16T16:27:32Z</dcterms:created>
  <dcterms:modified xsi:type="dcterms:W3CDTF">2024-04-16T16:34:56Z</dcterms:modified>
</cp:coreProperties>
</file>