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2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September 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September 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17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September 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8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September 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September 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September 3,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3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September 3,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29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September 3,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814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September 3,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1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September 3,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September 3,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September 3, 2025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521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9120D-5FB7-188A-BE8B-2A0205830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5755341"/>
            <a:ext cx="10160000" cy="884518"/>
          </a:xfrm>
        </p:spPr>
        <p:txBody>
          <a:bodyPr anchor="t">
            <a:normAutofit/>
          </a:bodyPr>
          <a:lstStyle/>
          <a:p>
            <a:r>
              <a:rPr lang="es-MX" dirty="0"/>
              <a:t>SPSS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22DE3-679A-7187-5BF4-B5D7616D0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292" y="5149516"/>
            <a:ext cx="5768283" cy="50532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000"/>
              <a:t>Tecnológico de Monterrey</a:t>
            </a:r>
          </a:p>
          <a:p>
            <a:pPr>
              <a:lnSpc>
                <a:spcPct val="90000"/>
              </a:lnSpc>
            </a:pPr>
            <a:r>
              <a:rPr lang="es-MX" sz="1000"/>
              <a:t>EGADE Business School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9D792-BBA5-51D5-99D1-815A4EF3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951" b="1697"/>
          <a:stretch>
            <a:fillRect/>
          </a:stretch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92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25696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Bembo</vt:lpstr>
      <vt:lpstr>ArchiveVTI</vt:lpstr>
      <vt:lpstr>SPSS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Alonso Diaz</dc:creator>
  <cp:lastModifiedBy>Santiago Alonso Diaz</cp:lastModifiedBy>
  <cp:revision>2</cp:revision>
  <dcterms:created xsi:type="dcterms:W3CDTF">2025-09-03T22:08:37Z</dcterms:created>
  <dcterms:modified xsi:type="dcterms:W3CDTF">2025-09-03T22:12:14Z</dcterms:modified>
</cp:coreProperties>
</file>