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Ubuntu"/>
      <p:regular r:id="rId19"/>
      <p:bold r:id="rId20"/>
      <p:italic r:id="rId21"/>
      <p:boldItalic r:id="rId22"/>
    </p:embeddedFont>
    <p:embeddedFont>
      <p:font typeface="Ubuntu Light"/>
      <p:regular r:id="rId23"/>
      <p:bold r:id="rId24"/>
      <p:italic r:id="rId25"/>
      <p:boldItalic r:id="rId26"/>
    </p:embeddedFont>
    <p:embeddedFont>
      <p:font typeface="Ubuntu Medium"/>
      <p:regular r:id="rId27"/>
      <p:bold r:id="rId28"/>
      <p:italic r:id="rId29"/>
      <p:boldItalic r:id="rId30"/>
    </p:embeddedFont>
    <p:embeddedFont>
      <p:font typeface="Arvo"/>
      <p:regular r:id="rId31"/>
      <p:bold r:id="rId32"/>
      <p:italic r:id="rId33"/>
      <p:boldItalic r:id="rId34"/>
    </p:embeddedFont>
    <p:embeddedFont>
      <p:font typeface="Bodoni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2C42267-160D-4446-B9DA-18D99CAA636E}">
  <a:tblStyle styleId="{C2C42267-160D-4446-B9DA-18D99CAA63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  <p:guide pos="3053" orient="horz"/>
        <p:guide pos="287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bold.fntdata"/><Relationship Id="rId22" Type="http://schemas.openxmlformats.org/officeDocument/2006/relationships/font" Target="fonts/Ubuntu-boldItalic.fntdata"/><Relationship Id="rId21" Type="http://schemas.openxmlformats.org/officeDocument/2006/relationships/font" Target="fonts/Ubuntu-italic.fntdata"/><Relationship Id="rId24" Type="http://schemas.openxmlformats.org/officeDocument/2006/relationships/font" Target="fonts/UbuntuLight-bold.fntdata"/><Relationship Id="rId23" Type="http://schemas.openxmlformats.org/officeDocument/2006/relationships/font" Target="fonts/Ubuntu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UbuntuLight-boldItalic.fntdata"/><Relationship Id="rId25" Type="http://schemas.openxmlformats.org/officeDocument/2006/relationships/font" Target="fonts/UbuntuLight-italic.fntdata"/><Relationship Id="rId28" Type="http://schemas.openxmlformats.org/officeDocument/2006/relationships/font" Target="fonts/UbuntuMedium-bold.fntdata"/><Relationship Id="rId27" Type="http://schemas.openxmlformats.org/officeDocument/2006/relationships/font" Target="fonts/UbuntuMedium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UbuntuMedium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Arvo-regular.fntdata"/><Relationship Id="rId30" Type="http://schemas.openxmlformats.org/officeDocument/2006/relationships/font" Target="fonts/UbuntuMedium-boldItalic.fntdata"/><Relationship Id="rId11" Type="http://schemas.openxmlformats.org/officeDocument/2006/relationships/slide" Target="slides/slide5.xml"/><Relationship Id="rId33" Type="http://schemas.openxmlformats.org/officeDocument/2006/relationships/font" Target="fonts/Arvo-italic.fntdata"/><Relationship Id="rId10" Type="http://schemas.openxmlformats.org/officeDocument/2006/relationships/slide" Target="slides/slide4.xml"/><Relationship Id="rId32" Type="http://schemas.openxmlformats.org/officeDocument/2006/relationships/font" Target="fonts/Arvo-bold.fntdata"/><Relationship Id="rId13" Type="http://schemas.openxmlformats.org/officeDocument/2006/relationships/slide" Target="slides/slide7.xml"/><Relationship Id="rId35" Type="http://schemas.openxmlformats.org/officeDocument/2006/relationships/font" Target="fonts/Bodoni-regular.fntdata"/><Relationship Id="rId12" Type="http://schemas.openxmlformats.org/officeDocument/2006/relationships/slide" Target="slides/slide6.xml"/><Relationship Id="rId34" Type="http://schemas.openxmlformats.org/officeDocument/2006/relationships/font" Target="fonts/Arvo-boldItalic.fntdata"/><Relationship Id="rId15" Type="http://schemas.openxmlformats.org/officeDocument/2006/relationships/slide" Target="slides/slide9.xml"/><Relationship Id="rId37" Type="http://schemas.openxmlformats.org/officeDocument/2006/relationships/font" Target="fonts/Bodoni-italic.fntdata"/><Relationship Id="rId14" Type="http://schemas.openxmlformats.org/officeDocument/2006/relationships/slide" Target="slides/slide8.xml"/><Relationship Id="rId36" Type="http://schemas.openxmlformats.org/officeDocument/2006/relationships/font" Target="fonts/Bodoni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Bodoni-boldItalic.fntdata"/><Relationship Id="rId19" Type="http://schemas.openxmlformats.org/officeDocument/2006/relationships/font" Target="fonts/Ubuntu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42eb61d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42eb61d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42eb61d9d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442eb61d9d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42eb61d9d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42eb61d9d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42eb61d9d_0_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42eb61d9d_0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42eb61d9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42eb61d9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42eb61d9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42eb61d9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42eb61d9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42eb61d9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42eb61d9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42eb61d9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c4e651f0d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c4e651f0d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42eb61d9d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42eb61d9d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c4e651f0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ac4e651f0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42eb61d9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42eb61d9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slid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cap="flat" cmpd="sng" w="38100">
            <a:solidFill>
              <a:srgbClr val="5353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lumns slide" type="twoColTx">
  <p:cSld name="TITLE_AND_TWO_COLUMNS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" name="Google Shape;69;p11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1" name="Google Shape;71;p11"/>
          <p:cNvSpPr txBox="1"/>
          <p:nvPr>
            <p:ph type="ctrTitle"/>
          </p:nvPr>
        </p:nvSpPr>
        <p:spPr>
          <a:xfrm>
            <a:off x="1113228" y="1571550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" type="subTitle"/>
          </p:nvPr>
        </p:nvSpPr>
        <p:spPr>
          <a:xfrm>
            <a:off x="1113229" y="2177000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3" name="Google Shape;73;p11"/>
          <p:cNvSpPr txBox="1"/>
          <p:nvPr>
            <p:ph idx="2" type="ctrTitle"/>
          </p:nvPr>
        </p:nvSpPr>
        <p:spPr>
          <a:xfrm>
            <a:off x="4818378" y="1571550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3" type="subTitle"/>
          </p:nvPr>
        </p:nvSpPr>
        <p:spPr>
          <a:xfrm>
            <a:off x="4818379" y="2177000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5" name="Google Shape;75;p11"/>
          <p:cNvSpPr txBox="1"/>
          <p:nvPr>
            <p:ph idx="4"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lumns slide 1">
  <p:cSld name="TITLE_AND_TWO_COLUMNS_2"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" name="Google Shape;78;p12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0" name="Google Shape;80;p12"/>
          <p:cNvSpPr txBox="1"/>
          <p:nvPr>
            <p:ph type="ctrTitle"/>
          </p:nvPr>
        </p:nvSpPr>
        <p:spPr>
          <a:xfrm>
            <a:off x="1113228" y="2151075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" type="subTitle"/>
          </p:nvPr>
        </p:nvSpPr>
        <p:spPr>
          <a:xfrm>
            <a:off x="1147278" y="2756525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2" name="Google Shape;82;p12"/>
          <p:cNvSpPr txBox="1"/>
          <p:nvPr>
            <p:ph idx="2" type="ctrTitle"/>
          </p:nvPr>
        </p:nvSpPr>
        <p:spPr>
          <a:xfrm>
            <a:off x="4818378" y="2151075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3" type="subTitle"/>
          </p:nvPr>
        </p:nvSpPr>
        <p:spPr>
          <a:xfrm>
            <a:off x="4852428" y="2756525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4" name="Google Shape;84;p12"/>
          <p:cNvSpPr txBox="1"/>
          <p:nvPr>
            <p:ph idx="4"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3 columns slide">
  <p:cSld name="TITLE_AND_TWO_COLUMNS_1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9" name="Google Shape;89;p13"/>
          <p:cNvSpPr txBox="1"/>
          <p:nvPr>
            <p:ph idx="2" type="ctrTitle"/>
          </p:nvPr>
        </p:nvSpPr>
        <p:spPr>
          <a:xfrm>
            <a:off x="11053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1053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1" name="Google Shape;91;p13"/>
          <p:cNvSpPr txBox="1"/>
          <p:nvPr>
            <p:ph idx="3" type="ctrTitle"/>
          </p:nvPr>
        </p:nvSpPr>
        <p:spPr>
          <a:xfrm>
            <a:off x="35152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4" type="subTitle"/>
          </p:nvPr>
        </p:nvSpPr>
        <p:spPr>
          <a:xfrm>
            <a:off x="35152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3" name="Google Shape;93;p13"/>
          <p:cNvSpPr txBox="1"/>
          <p:nvPr>
            <p:ph idx="5" type="ctrTitle"/>
          </p:nvPr>
        </p:nvSpPr>
        <p:spPr>
          <a:xfrm>
            <a:off x="59251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6" type="subTitle"/>
          </p:nvPr>
        </p:nvSpPr>
        <p:spPr>
          <a:xfrm>
            <a:off x="59251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cxnSp>
        <p:nvCxnSpPr>
          <p:cNvPr id="95" name="Google Shape;95;p13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3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6 columns slide">
  <p:cSld name="TITLE_AND_TWO_COLUMNS_1_1"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 txBox="1"/>
          <p:nvPr>
            <p:ph type="ctrTitle"/>
          </p:nvPr>
        </p:nvSpPr>
        <p:spPr>
          <a:xfrm>
            <a:off x="11053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" type="subTitle"/>
          </p:nvPr>
        </p:nvSpPr>
        <p:spPr>
          <a:xfrm>
            <a:off x="980600" y="3371050"/>
            <a:ext cx="23631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1" name="Google Shape;101;p14"/>
          <p:cNvSpPr txBox="1"/>
          <p:nvPr>
            <p:ph idx="2" type="ctrTitle"/>
          </p:nvPr>
        </p:nvSpPr>
        <p:spPr>
          <a:xfrm>
            <a:off x="34846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Google Shape;102;p14"/>
          <p:cNvSpPr txBox="1"/>
          <p:nvPr>
            <p:ph idx="3" type="subTitle"/>
          </p:nvPr>
        </p:nvSpPr>
        <p:spPr>
          <a:xfrm>
            <a:off x="3419975" y="3371050"/>
            <a:ext cx="22428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3" name="Google Shape;103;p14"/>
          <p:cNvSpPr txBox="1"/>
          <p:nvPr>
            <p:ph idx="4" type="ctrTitle"/>
          </p:nvPr>
        </p:nvSpPr>
        <p:spPr>
          <a:xfrm>
            <a:off x="58802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" name="Google Shape;104;p14"/>
          <p:cNvSpPr txBox="1"/>
          <p:nvPr>
            <p:ph idx="5" type="subTitle"/>
          </p:nvPr>
        </p:nvSpPr>
        <p:spPr>
          <a:xfrm>
            <a:off x="5880250" y="3371050"/>
            <a:ext cx="21135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5" name="Google Shape;105;p14"/>
          <p:cNvSpPr txBox="1"/>
          <p:nvPr>
            <p:ph idx="6" type="title"/>
          </p:nvPr>
        </p:nvSpPr>
        <p:spPr>
          <a:xfrm>
            <a:off x="773850" y="638075"/>
            <a:ext cx="76725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07" name="Google Shape;107;p14"/>
          <p:cNvCxnSpPr/>
          <p:nvPr/>
        </p:nvCxnSpPr>
        <p:spPr>
          <a:xfrm>
            <a:off x="33435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4"/>
          <p:cNvCxnSpPr/>
          <p:nvPr/>
        </p:nvCxnSpPr>
        <p:spPr>
          <a:xfrm>
            <a:off x="57391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4"/>
          <p:cNvCxnSpPr/>
          <p:nvPr/>
        </p:nvCxnSpPr>
        <p:spPr>
          <a:xfrm>
            <a:off x="4233900" y="1120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1050450" y="2918000"/>
            <a:ext cx="70431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4"/>
          <p:cNvSpPr txBox="1"/>
          <p:nvPr>
            <p:ph idx="7" type="ctrTitle"/>
          </p:nvPr>
        </p:nvSpPr>
        <p:spPr>
          <a:xfrm>
            <a:off x="11053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14"/>
          <p:cNvSpPr txBox="1"/>
          <p:nvPr>
            <p:ph idx="8" type="subTitle"/>
          </p:nvPr>
        </p:nvSpPr>
        <p:spPr>
          <a:xfrm>
            <a:off x="1073150" y="2041825"/>
            <a:ext cx="21780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3" name="Google Shape;113;p14"/>
          <p:cNvSpPr txBox="1"/>
          <p:nvPr>
            <p:ph idx="9" type="ctrTitle"/>
          </p:nvPr>
        </p:nvSpPr>
        <p:spPr>
          <a:xfrm>
            <a:off x="34846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4"/>
          <p:cNvSpPr txBox="1"/>
          <p:nvPr>
            <p:ph idx="13" type="subTitle"/>
          </p:nvPr>
        </p:nvSpPr>
        <p:spPr>
          <a:xfrm>
            <a:off x="3452400" y="2041825"/>
            <a:ext cx="21780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4"/>
          <p:cNvSpPr txBox="1"/>
          <p:nvPr>
            <p:ph idx="14" type="ctrTitle"/>
          </p:nvPr>
        </p:nvSpPr>
        <p:spPr>
          <a:xfrm>
            <a:off x="58802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6" name="Google Shape;116;p14"/>
          <p:cNvSpPr txBox="1"/>
          <p:nvPr>
            <p:ph idx="15" type="subTitle"/>
          </p:nvPr>
        </p:nvSpPr>
        <p:spPr>
          <a:xfrm>
            <a:off x="5831650" y="2041825"/>
            <a:ext cx="2210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&amp; some text slide">
  <p:cSld name="BIG_NUMBER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0" name="Google Shape;120;p15"/>
          <p:cNvSpPr txBox="1"/>
          <p:nvPr>
            <p:ph idx="1" type="subTitle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15"/>
          <p:cNvSpPr txBox="1"/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&amp; some text slide 2">
  <p:cSld name="BIG_NUMBER_2"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 txBox="1"/>
          <p:nvPr>
            <p:ph hasCustomPrompt="1" type="title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6" name="Google Shape;126;p16"/>
          <p:cNvSpPr txBox="1"/>
          <p:nvPr>
            <p:ph idx="1" type="subTitle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&amp; some text slide 1">
  <p:cSld name="BIG_NUMBER_1"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 txBox="1"/>
          <p:nvPr>
            <p:ph hasCustomPrompt="1" type="title"/>
          </p:nvPr>
        </p:nvSpPr>
        <p:spPr>
          <a:xfrm>
            <a:off x="742950" y="8326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1" name="Google Shape;131;p17"/>
          <p:cNvSpPr txBox="1"/>
          <p:nvPr>
            <p:ph idx="1" type="subTitle"/>
          </p:nvPr>
        </p:nvSpPr>
        <p:spPr>
          <a:xfrm>
            <a:off x="1667075" y="14695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17"/>
          <p:cNvSpPr txBox="1"/>
          <p:nvPr>
            <p:ph hasCustomPrompt="1" idx="2" type="title"/>
          </p:nvPr>
        </p:nvSpPr>
        <p:spPr>
          <a:xfrm>
            <a:off x="742950" y="19560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" name="Google Shape;133;p17"/>
          <p:cNvSpPr txBox="1"/>
          <p:nvPr>
            <p:ph idx="3" type="subTitle"/>
          </p:nvPr>
        </p:nvSpPr>
        <p:spPr>
          <a:xfrm>
            <a:off x="1667075" y="25929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17"/>
          <p:cNvSpPr txBox="1"/>
          <p:nvPr>
            <p:ph hasCustomPrompt="1" idx="4" type="title"/>
          </p:nvPr>
        </p:nvSpPr>
        <p:spPr>
          <a:xfrm>
            <a:off x="742950" y="30794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5" name="Google Shape;135;p17"/>
          <p:cNvSpPr txBox="1"/>
          <p:nvPr>
            <p:ph idx="5" type="subTitle"/>
          </p:nvPr>
        </p:nvSpPr>
        <p:spPr>
          <a:xfrm>
            <a:off x="1667075" y="37163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frame">
  <p:cSld name="BLANK_1_1"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quare with title and text">
  <p:cSld name="CUSTOM_1"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406950" y="352200"/>
            <a:ext cx="42879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 txBox="1"/>
          <p:nvPr>
            <p:ph type="title"/>
          </p:nvPr>
        </p:nvSpPr>
        <p:spPr>
          <a:xfrm>
            <a:off x="737850" y="980260"/>
            <a:ext cx="35715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3" name="Google Shape;143;p20"/>
          <p:cNvSpPr txBox="1"/>
          <p:nvPr>
            <p:ph idx="1" type="subTitle"/>
          </p:nvPr>
        </p:nvSpPr>
        <p:spPr>
          <a:xfrm>
            <a:off x="737850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44" name="Google Shape;144;p20"/>
          <p:cNvCxnSpPr/>
          <p:nvPr/>
        </p:nvCxnSpPr>
        <p:spPr>
          <a:xfrm>
            <a:off x="2203050" y="1597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" type="secHead">
  <p:cSld name="SECTION_HEADER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7" name="Google Shape;17;p3"/>
          <p:cNvSpPr txBox="1"/>
          <p:nvPr>
            <p:ph idx="2" type="title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3" type="subTitle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9" name="Google Shape;19;p3"/>
          <p:cNvSpPr txBox="1"/>
          <p:nvPr>
            <p:ph idx="4" type="title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5" type="subTitle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1" name="Google Shape;21;p3"/>
          <p:cNvSpPr txBox="1"/>
          <p:nvPr>
            <p:ph idx="6" type="title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3582225" y="142617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582225" y="2553400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3582225" y="368062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 txBox="1"/>
          <p:nvPr>
            <p:ph hasCustomPrompt="1" idx="7" type="title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/>
          <p:nvPr>
            <p:ph hasCustomPrompt="1" idx="8" type="title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/>
          <p:nvPr>
            <p:ph hasCustomPrompt="1" idx="9" type="title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 with cyan frame">
  <p:cSld name="CUSTOM_1_1_1"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4609950" y="-11150"/>
            <a:ext cx="45453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B7B7B7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B7B7B7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48" name="Google Shape;148;p21"/>
          <p:cNvSpPr txBox="1"/>
          <p:nvPr>
            <p:ph type="title"/>
          </p:nvPr>
        </p:nvSpPr>
        <p:spPr>
          <a:xfrm>
            <a:off x="626079" y="980260"/>
            <a:ext cx="35715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9" name="Google Shape;149;p21"/>
          <p:cNvSpPr txBox="1"/>
          <p:nvPr>
            <p:ph idx="1" type="subTitle"/>
          </p:nvPr>
        </p:nvSpPr>
        <p:spPr>
          <a:xfrm>
            <a:off x="626079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50" name="Google Shape;150;p21"/>
          <p:cNvCxnSpPr/>
          <p:nvPr/>
        </p:nvCxnSpPr>
        <p:spPr>
          <a:xfrm>
            <a:off x="737850" y="1597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21"/>
          <p:cNvSpPr txBox="1"/>
          <p:nvPr>
            <p:ph idx="2" type="subTitle"/>
          </p:nvPr>
        </p:nvSpPr>
        <p:spPr>
          <a:xfrm>
            <a:off x="5079304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frame 1">
  <p:cSld name="CUSTOM_1_1_1_1"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/>
          <p:nvPr/>
        </p:nvSpPr>
        <p:spPr>
          <a:xfrm>
            <a:off x="5200425" y="-11150"/>
            <a:ext cx="39549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B7B7B7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B7B7B7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 ">
  <p:cSld name="CUSTOM_2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 txBox="1"/>
          <p:nvPr>
            <p:ph type="title"/>
          </p:nvPr>
        </p:nvSpPr>
        <p:spPr>
          <a:xfrm>
            <a:off x="4696275" y="172545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58" name="Google Shape;158;p23"/>
          <p:cNvSpPr txBox="1"/>
          <p:nvPr>
            <p:ph idx="1" type="subTitle"/>
          </p:nvPr>
        </p:nvSpPr>
        <p:spPr>
          <a:xfrm>
            <a:off x="4696275" y="2839950"/>
            <a:ext cx="2770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  1">
  <p:cSld name="CUSTOM_2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 txBox="1"/>
          <p:nvPr>
            <p:ph type="title"/>
          </p:nvPr>
        </p:nvSpPr>
        <p:spPr>
          <a:xfrm>
            <a:off x="1630100" y="172545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63" name="Google Shape;163;p24"/>
          <p:cNvSpPr txBox="1"/>
          <p:nvPr>
            <p:ph idx="1" type="subTitle"/>
          </p:nvPr>
        </p:nvSpPr>
        <p:spPr>
          <a:xfrm>
            <a:off x="1915400" y="2839950"/>
            <a:ext cx="2770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4" name="Google Shape;164;p24"/>
          <p:cNvSpPr txBox="1"/>
          <p:nvPr>
            <p:ph idx="12" type="sldNum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">
  <p:cSld name="CUSTOM_7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-73650" y="-11150"/>
            <a:ext cx="92289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1430400" y="653850"/>
            <a:ext cx="6283200" cy="383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 txBox="1"/>
          <p:nvPr>
            <p:ph type="title"/>
          </p:nvPr>
        </p:nvSpPr>
        <p:spPr>
          <a:xfrm>
            <a:off x="2675900" y="1220035"/>
            <a:ext cx="39261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0" name="Google Shape;170;p25"/>
          <p:cNvSpPr txBox="1"/>
          <p:nvPr>
            <p:ph idx="1" type="subTitle"/>
          </p:nvPr>
        </p:nvSpPr>
        <p:spPr>
          <a:xfrm>
            <a:off x="2675901" y="2547750"/>
            <a:ext cx="31362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frame ">
  <p:cSld name="BLANK_1_1_1">
    <p:bg>
      <p:bgPr>
        <a:solidFill>
          <a:schemeClr val="accen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26"/>
          <p:cNvSpPr txBox="1"/>
          <p:nvPr>
            <p:ph type="title"/>
          </p:nvPr>
        </p:nvSpPr>
        <p:spPr>
          <a:xfrm>
            <a:off x="783525" y="1738050"/>
            <a:ext cx="2545800" cy="16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cxnSp>
        <p:nvCxnSpPr>
          <p:cNvPr id="175" name="Google Shape;175;p26"/>
          <p:cNvCxnSpPr/>
          <p:nvPr/>
        </p:nvCxnSpPr>
        <p:spPr>
          <a:xfrm>
            <a:off x="918900" y="3511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frame  1">
  <p:cSld name="BLANK_1_1_1_1">
    <p:bg>
      <p:bgPr>
        <a:solidFill>
          <a:schemeClr val="accen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27"/>
          <p:cNvSpPr txBox="1"/>
          <p:nvPr>
            <p:ph type="title"/>
          </p:nvPr>
        </p:nvSpPr>
        <p:spPr>
          <a:xfrm>
            <a:off x="783525" y="621500"/>
            <a:ext cx="76182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SECTION_HEADER_2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956271" y="189950"/>
            <a:ext cx="53112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" type="subTitle"/>
          </p:nvPr>
        </p:nvSpPr>
        <p:spPr>
          <a:xfrm>
            <a:off x="954225" y="1709475"/>
            <a:ext cx="3367200" cy="24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5177125" y="212900"/>
            <a:ext cx="3742800" cy="46842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4571997" y="3832425"/>
            <a:ext cx="762000" cy="11685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" name="Google Shape;35;p4"/>
          <p:cNvCxnSpPr/>
          <p:nvPr/>
        </p:nvCxnSpPr>
        <p:spPr>
          <a:xfrm>
            <a:off x="1068750" y="134015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 1 1">
  <p:cSld name="SECTION_HEADER_2_1"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956273" y="3469550"/>
            <a:ext cx="34830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39" name="Google Shape;39;p5"/>
          <p:cNvCxnSpPr/>
          <p:nvPr/>
        </p:nvCxnSpPr>
        <p:spPr>
          <a:xfrm>
            <a:off x="1068750" y="461975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SECTION_HEADER_1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" type="subTitle"/>
          </p:nvPr>
        </p:nvSpPr>
        <p:spPr>
          <a:xfrm>
            <a:off x="614775" y="2564775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">
  <p:cSld name="CUSTOM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1395500" y="892500"/>
            <a:ext cx="6189000" cy="27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9" name="Google Shape;49;p7"/>
          <p:cNvSpPr txBox="1"/>
          <p:nvPr>
            <p:ph idx="2" type="subTitle"/>
          </p:nvPr>
        </p:nvSpPr>
        <p:spPr>
          <a:xfrm>
            <a:off x="1894475" y="2977400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ody slide" type="tx">
  <p:cSld name="TITLE_AND_BOD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115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048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29845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21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1">
  <p:cSld name="TITLE_AND_BODY_2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9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60" name="Google Shape;60;p9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TITLE_AND_BODY_1"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4598900" y="773100"/>
            <a:ext cx="3888000" cy="12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0" y="0"/>
            <a:ext cx="4259700" cy="5143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0"/>
          <p:cNvSpPr txBox="1"/>
          <p:nvPr>
            <p:ph idx="1" type="subTitle"/>
          </p:nvPr>
        </p:nvSpPr>
        <p:spPr>
          <a:xfrm>
            <a:off x="4598900" y="2968204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66" name="Google Shape;66;p10"/>
          <p:cNvCxnSpPr/>
          <p:nvPr/>
        </p:nvCxnSpPr>
        <p:spPr>
          <a:xfrm>
            <a:off x="4778200" y="278062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b="1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indent="-3111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indent="-3111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indent="-2984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indent="-2984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indent="-2921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mailto:santiagoaspro@gmail.com" TargetMode="External"/><Relationship Id="rId4" Type="http://schemas.openxmlformats.org/officeDocument/2006/relationships/hyperlink" Target="mailto:tinchogros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presentation begins</a:t>
            </a:r>
            <a:endParaRPr i="1"/>
          </a:p>
        </p:txBody>
      </p:sp>
      <p:sp>
        <p:nvSpPr>
          <p:cNvPr id="185" name="Google Shape;185;p28"/>
          <p:cNvSpPr txBox="1"/>
          <p:nvPr/>
        </p:nvSpPr>
        <p:spPr>
          <a:xfrm>
            <a:off x="1610650" y="1220000"/>
            <a:ext cx="40044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HERE IS WHERE OUR</a:t>
            </a:r>
            <a:endParaRPr sz="18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9" name="Google Shape;279;p37"/>
          <p:cNvGraphicFramePr/>
          <p:nvPr/>
        </p:nvGraphicFramePr>
        <p:xfrm>
          <a:off x="1068100" y="16779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{C2C42267-160D-4446-B9DA-18D99CAA636E}</a:tableStyleId>
              </a:tblPr>
              <a:tblGrid>
                <a:gridCol w="987600"/>
                <a:gridCol w="1529150"/>
                <a:gridCol w="1510200"/>
                <a:gridCol w="1510200"/>
                <a:gridCol w="1510150"/>
              </a:tblGrid>
              <a:tr h="50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666666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D67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B81D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R2</a:t>
                      </a:r>
                      <a:endParaRPr b="1" sz="9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EFD67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D67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B81D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MSE</a:t>
                      </a:r>
                      <a:endParaRPr b="1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EFD67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D67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B81D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MAE</a:t>
                      </a:r>
                      <a:endParaRPr b="1"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EFD67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D67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B81D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RMSE</a:t>
                      </a:r>
                      <a:endParaRPr b="1"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EFD67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B81D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2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Linear </a:t>
                      </a:r>
                      <a:endParaRPr b="1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0.427236</a:t>
                      </a:r>
                      <a:endParaRPr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2793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0.098086</a:t>
                      </a:r>
                      <a:endParaRPr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2793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0.224629</a:t>
                      </a:r>
                      <a:endParaRPr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2793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0.31318685</a:t>
                      </a:r>
                      <a:endParaRPr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27930"/>
                      </a:schemeClr>
                    </a:solidFill>
                  </a:tcPr>
                </a:tc>
              </a:tr>
              <a:tr h="62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Kernel SVR</a:t>
                      </a:r>
                      <a:endParaRPr b="1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0.447168</a:t>
                      </a:r>
                      <a:endParaRPr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2793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0.094673</a:t>
                      </a:r>
                      <a:endParaRPr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2793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0.219484</a:t>
                      </a:r>
                      <a:endParaRPr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2793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0.30768978</a:t>
                      </a:r>
                      <a:endParaRPr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27930"/>
                      </a:schemeClr>
                    </a:solidFill>
                  </a:tcPr>
                </a:tc>
              </a:tr>
              <a:tr h="62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KNN</a:t>
                      </a:r>
                      <a:endParaRPr b="1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0.357211</a:t>
                      </a:r>
                      <a:endParaRPr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2793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0.102268</a:t>
                      </a:r>
                      <a:endParaRPr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2793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0.229806</a:t>
                      </a:r>
                      <a:endParaRPr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2793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0.31979368</a:t>
                      </a:r>
                      <a:endParaRPr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2793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0" name="Google Shape;280;p37"/>
          <p:cNvSpPr txBox="1"/>
          <p:nvPr>
            <p:ph type="title"/>
          </p:nvPr>
        </p:nvSpPr>
        <p:spPr>
          <a:xfrm>
            <a:off x="1175275" y="569975"/>
            <a:ext cx="6630300" cy="55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… </a:t>
            </a:r>
            <a:r>
              <a:rPr lang="es"/>
              <a:t>Y los resultados son:</a:t>
            </a:r>
            <a:endParaRPr b="1"/>
          </a:p>
        </p:txBody>
      </p:sp>
      <p:sp>
        <p:nvSpPr>
          <p:cNvPr id="281" name="Google Shape;281;p3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rgbClr val="CCCCCC"/>
                </a:solidFill>
              </a:rPr>
              <a:t>‹#›</a:t>
            </a:fld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"/>
          <p:cNvSpPr txBox="1"/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200"/>
              <a:t>Kernel SVR</a:t>
            </a:r>
            <a:endParaRPr sz="8200"/>
          </a:p>
        </p:txBody>
      </p:sp>
      <p:sp>
        <p:nvSpPr>
          <p:cNvPr id="287" name="Google Shape;287;p3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288" name="Google Shape;288;p38"/>
          <p:cNvSpPr txBox="1"/>
          <p:nvPr>
            <p:ph idx="1" type="subTitle"/>
          </p:nvPr>
        </p:nvSpPr>
        <p:spPr>
          <a:xfrm>
            <a:off x="1208725" y="984450"/>
            <a:ext cx="66204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EL GANADOR ES:</a:t>
            </a:r>
            <a:endParaRPr/>
          </a:p>
        </p:txBody>
      </p:sp>
      <p:grpSp>
        <p:nvGrpSpPr>
          <p:cNvPr id="289" name="Google Shape;289;p38"/>
          <p:cNvGrpSpPr/>
          <p:nvPr/>
        </p:nvGrpSpPr>
        <p:grpSpPr>
          <a:xfrm>
            <a:off x="4158178" y="3110501"/>
            <a:ext cx="761288" cy="605655"/>
            <a:chOff x="4991425" y="3234750"/>
            <a:chExt cx="296175" cy="297225"/>
          </a:xfrm>
        </p:grpSpPr>
        <p:sp>
          <p:nvSpPr>
            <p:cNvPr id="290" name="Google Shape;290;p38"/>
            <p:cNvSpPr/>
            <p:nvPr/>
          </p:nvSpPr>
          <p:spPr>
            <a:xfrm>
              <a:off x="5077275" y="3304450"/>
              <a:ext cx="122100" cy="99275"/>
            </a:xfrm>
            <a:custGeom>
              <a:rect b="b" l="l" r="r" t="t"/>
              <a:pathLst>
                <a:path extrusionOk="0" h="3971" w="4884">
                  <a:moveTo>
                    <a:pt x="2426" y="1"/>
                  </a:moveTo>
                  <a:cubicBezTo>
                    <a:pt x="1103" y="1"/>
                    <a:pt x="0" y="1104"/>
                    <a:pt x="0" y="2427"/>
                  </a:cubicBezTo>
                  <a:cubicBezTo>
                    <a:pt x="0" y="3025"/>
                    <a:pt x="190" y="3530"/>
                    <a:pt x="536" y="3971"/>
                  </a:cubicBezTo>
                  <a:cubicBezTo>
                    <a:pt x="820" y="3624"/>
                    <a:pt x="1103" y="3309"/>
                    <a:pt x="1481" y="3057"/>
                  </a:cubicBezTo>
                  <a:cubicBezTo>
                    <a:pt x="1261" y="2805"/>
                    <a:pt x="1103" y="2458"/>
                    <a:pt x="1103" y="2112"/>
                  </a:cubicBezTo>
                  <a:cubicBezTo>
                    <a:pt x="1103" y="1356"/>
                    <a:pt x="1733" y="726"/>
                    <a:pt x="2489" y="726"/>
                  </a:cubicBezTo>
                  <a:cubicBezTo>
                    <a:pt x="3214" y="726"/>
                    <a:pt x="3844" y="1356"/>
                    <a:pt x="3844" y="2112"/>
                  </a:cubicBezTo>
                  <a:cubicBezTo>
                    <a:pt x="3844" y="2458"/>
                    <a:pt x="3687" y="2805"/>
                    <a:pt x="3466" y="3057"/>
                  </a:cubicBezTo>
                  <a:cubicBezTo>
                    <a:pt x="3844" y="3246"/>
                    <a:pt x="4128" y="3561"/>
                    <a:pt x="4317" y="3971"/>
                  </a:cubicBezTo>
                  <a:cubicBezTo>
                    <a:pt x="4695" y="3530"/>
                    <a:pt x="4884" y="3025"/>
                    <a:pt x="4884" y="2427"/>
                  </a:cubicBezTo>
                  <a:cubicBezTo>
                    <a:pt x="4884" y="1104"/>
                    <a:pt x="3781" y="1"/>
                    <a:pt x="242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8"/>
            <p:cNvSpPr/>
            <p:nvPr/>
          </p:nvSpPr>
          <p:spPr>
            <a:xfrm>
              <a:off x="5121375" y="3339900"/>
              <a:ext cx="35475" cy="35475"/>
            </a:xfrm>
            <a:custGeom>
              <a:rect b="b" l="l" r="r" t="t"/>
              <a:pathLst>
                <a:path extrusionOk="0" h="1419" w="1419">
                  <a:moveTo>
                    <a:pt x="725" y="1"/>
                  </a:moveTo>
                  <a:cubicBezTo>
                    <a:pt x="316" y="1"/>
                    <a:pt x="1" y="316"/>
                    <a:pt x="1" y="694"/>
                  </a:cubicBezTo>
                  <a:cubicBezTo>
                    <a:pt x="1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694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8"/>
            <p:cNvSpPr/>
            <p:nvPr/>
          </p:nvSpPr>
          <p:spPr>
            <a:xfrm>
              <a:off x="5009550" y="3234750"/>
              <a:ext cx="259150" cy="261125"/>
            </a:xfrm>
            <a:custGeom>
              <a:rect b="b" l="l" r="r" t="t"/>
              <a:pathLst>
                <a:path extrusionOk="0" h="10445" w="10366">
                  <a:moveTo>
                    <a:pt x="5198" y="2159"/>
                  </a:moveTo>
                  <a:cubicBezTo>
                    <a:pt x="6931" y="2159"/>
                    <a:pt x="8286" y="3514"/>
                    <a:pt x="8286" y="5246"/>
                  </a:cubicBezTo>
                  <a:cubicBezTo>
                    <a:pt x="8286" y="6916"/>
                    <a:pt x="6931" y="8365"/>
                    <a:pt x="5198" y="8365"/>
                  </a:cubicBezTo>
                  <a:cubicBezTo>
                    <a:pt x="3340" y="8365"/>
                    <a:pt x="2079" y="6822"/>
                    <a:pt x="2079" y="5246"/>
                  </a:cubicBezTo>
                  <a:cubicBezTo>
                    <a:pt x="2079" y="3514"/>
                    <a:pt x="3497" y="2159"/>
                    <a:pt x="5198" y="2159"/>
                  </a:cubicBezTo>
                  <a:close/>
                  <a:moveTo>
                    <a:pt x="5167" y="1"/>
                  </a:moveTo>
                  <a:cubicBezTo>
                    <a:pt x="5088" y="1"/>
                    <a:pt x="5009" y="17"/>
                    <a:pt x="4946" y="48"/>
                  </a:cubicBezTo>
                  <a:lnTo>
                    <a:pt x="4001" y="836"/>
                  </a:lnTo>
                  <a:lnTo>
                    <a:pt x="2773" y="678"/>
                  </a:lnTo>
                  <a:cubicBezTo>
                    <a:pt x="2756" y="675"/>
                    <a:pt x="2739" y="673"/>
                    <a:pt x="2723" y="673"/>
                  </a:cubicBezTo>
                  <a:cubicBezTo>
                    <a:pt x="2583" y="673"/>
                    <a:pt x="2454" y="786"/>
                    <a:pt x="2426" y="899"/>
                  </a:cubicBezTo>
                  <a:lnTo>
                    <a:pt x="1953" y="2033"/>
                  </a:lnTo>
                  <a:lnTo>
                    <a:pt x="819" y="2505"/>
                  </a:lnTo>
                  <a:cubicBezTo>
                    <a:pt x="662" y="2568"/>
                    <a:pt x="567" y="2694"/>
                    <a:pt x="630" y="2852"/>
                  </a:cubicBezTo>
                  <a:lnTo>
                    <a:pt x="788" y="4081"/>
                  </a:lnTo>
                  <a:lnTo>
                    <a:pt x="32" y="5026"/>
                  </a:lnTo>
                  <a:cubicBezTo>
                    <a:pt x="0" y="5183"/>
                    <a:pt x="0" y="5341"/>
                    <a:pt x="63" y="5467"/>
                  </a:cubicBezTo>
                  <a:lnTo>
                    <a:pt x="819" y="6381"/>
                  </a:lnTo>
                  <a:lnTo>
                    <a:pt x="662" y="7609"/>
                  </a:lnTo>
                  <a:cubicBezTo>
                    <a:pt x="630" y="7767"/>
                    <a:pt x="725" y="7924"/>
                    <a:pt x="851" y="7956"/>
                  </a:cubicBezTo>
                  <a:lnTo>
                    <a:pt x="1985" y="8428"/>
                  </a:lnTo>
                  <a:lnTo>
                    <a:pt x="2457" y="9594"/>
                  </a:lnTo>
                  <a:cubicBezTo>
                    <a:pt x="2536" y="9725"/>
                    <a:pt x="2637" y="9791"/>
                    <a:pt x="2741" y="9791"/>
                  </a:cubicBezTo>
                  <a:cubicBezTo>
                    <a:pt x="2762" y="9791"/>
                    <a:pt x="2783" y="9788"/>
                    <a:pt x="2804" y="9783"/>
                  </a:cubicBezTo>
                  <a:lnTo>
                    <a:pt x="4033" y="9626"/>
                  </a:lnTo>
                  <a:lnTo>
                    <a:pt x="4978" y="10382"/>
                  </a:lnTo>
                  <a:cubicBezTo>
                    <a:pt x="5072" y="10413"/>
                    <a:pt x="5104" y="10445"/>
                    <a:pt x="5167" y="10445"/>
                  </a:cubicBezTo>
                  <a:cubicBezTo>
                    <a:pt x="5261" y="10445"/>
                    <a:pt x="5324" y="10413"/>
                    <a:pt x="5387" y="10382"/>
                  </a:cubicBezTo>
                  <a:lnTo>
                    <a:pt x="6333" y="9626"/>
                  </a:lnTo>
                  <a:lnTo>
                    <a:pt x="7530" y="9783"/>
                  </a:lnTo>
                  <a:cubicBezTo>
                    <a:pt x="7687" y="9783"/>
                    <a:pt x="7876" y="9689"/>
                    <a:pt x="7908" y="9594"/>
                  </a:cubicBezTo>
                  <a:lnTo>
                    <a:pt x="8380" y="8428"/>
                  </a:lnTo>
                  <a:lnTo>
                    <a:pt x="9515" y="7956"/>
                  </a:lnTo>
                  <a:cubicBezTo>
                    <a:pt x="9672" y="7893"/>
                    <a:pt x="9735" y="7767"/>
                    <a:pt x="9704" y="7609"/>
                  </a:cubicBezTo>
                  <a:lnTo>
                    <a:pt x="9546" y="6381"/>
                  </a:lnTo>
                  <a:lnTo>
                    <a:pt x="10302" y="5467"/>
                  </a:lnTo>
                  <a:cubicBezTo>
                    <a:pt x="10365" y="5341"/>
                    <a:pt x="10365" y="5120"/>
                    <a:pt x="10302" y="5026"/>
                  </a:cubicBezTo>
                  <a:lnTo>
                    <a:pt x="9546" y="4081"/>
                  </a:lnTo>
                  <a:lnTo>
                    <a:pt x="9704" y="2852"/>
                  </a:lnTo>
                  <a:cubicBezTo>
                    <a:pt x="9735" y="2694"/>
                    <a:pt x="9641" y="2537"/>
                    <a:pt x="9515" y="2505"/>
                  </a:cubicBezTo>
                  <a:lnTo>
                    <a:pt x="8380" y="2033"/>
                  </a:lnTo>
                  <a:lnTo>
                    <a:pt x="7908" y="899"/>
                  </a:lnTo>
                  <a:cubicBezTo>
                    <a:pt x="7826" y="762"/>
                    <a:pt x="7719" y="672"/>
                    <a:pt x="7589" y="672"/>
                  </a:cubicBezTo>
                  <a:cubicBezTo>
                    <a:pt x="7570" y="672"/>
                    <a:pt x="7550" y="674"/>
                    <a:pt x="7530" y="678"/>
                  </a:cubicBezTo>
                  <a:lnTo>
                    <a:pt x="6333" y="836"/>
                  </a:lnTo>
                  <a:lnTo>
                    <a:pt x="5387" y="48"/>
                  </a:lnTo>
                  <a:cubicBezTo>
                    <a:pt x="5324" y="17"/>
                    <a:pt x="5246" y="1"/>
                    <a:pt x="51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8"/>
            <p:cNvSpPr/>
            <p:nvPr/>
          </p:nvSpPr>
          <p:spPr>
            <a:xfrm>
              <a:off x="5105625" y="3391900"/>
              <a:ext cx="66975" cy="34675"/>
            </a:xfrm>
            <a:custGeom>
              <a:rect b="b" l="l" r="r" t="t"/>
              <a:pathLst>
                <a:path extrusionOk="0" h="1387" w="2679">
                  <a:moveTo>
                    <a:pt x="1355" y="0"/>
                  </a:moveTo>
                  <a:cubicBezTo>
                    <a:pt x="725" y="0"/>
                    <a:pt x="190" y="441"/>
                    <a:pt x="1" y="977"/>
                  </a:cubicBezTo>
                  <a:cubicBezTo>
                    <a:pt x="410" y="1229"/>
                    <a:pt x="820" y="1386"/>
                    <a:pt x="1355" y="1386"/>
                  </a:cubicBezTo>
                  <a:cubicBezTo>
                    <a:pt x="1859" y="1386"/>
                    <a:pt x="2301" y="1229"/>
                    <a:pt x="2679" y="977"/>
                  </a:cubicBezTo>
                  <a:cubicBezTo>
                    <a:pt x="2521" y="410"/>
                    <a:pt x="1985" y="0"/>
                    <a:pt x="13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8"/>
            <p:cNvSpPr/>
            <p:nvPr/>
          </p:nvSpPr>
          <p:spPr>
            <a:xfrm>
              <a:off x="5192275" y="3443075"/>
              <a:ext cx="95325" cy="86975"/>
            </a:xfrm>
            <a:custGeom>
              <a:rect b="b" l="l" r="r" t="t"/>
              <a:pathLst>
                <a:path extrusionOk="0" h="3479" w="3813">
                  <a:moveTo>
                    <a:pt x="2867" y="1"/>
                  </a:moveTo>
                  <a:cubicBezTo>
                    <a:pt x="2741" y="127"/>
                    <a:pt x="2647" y="221"/>
                    <a:pt x="2489" y="284"/>
                  </a:cubicBezTo>
                  <a:lnTo>
                    <a:pt x="1607" y="631"/>
                  </a:lnTo>
                  <a:lnTo>
                    <a:pt x="1260" y="1482"/>
                  </a:lnTo>
                  <a:cubicBezTo>
                    <a:pt x="1103" y="1891"/>
                    <a:pt x="693" y="2112"/>
                    <a:pt x="284" y="2112"/>
                  </a:cubicBezTo>
                  <a:lnTo>
                    <a:pt x="158" y="2112"/>
                  </a:lnTo>
                  <a:lnTo>
                    <a:pt x="0" y="2080"/>
                  </a:lnTo>
                  <a:lnTo>
                    <a:pt x="1166" y="3372"/>
                  </a:lnTo>
                  <a:cubicBezTo>
                    <a:pt x="1237" y="3443"/>
                    <a:pt x="1343" y="3478"/>
                    <a:pt x="1445" y="3478"/>
                  </a:cubicBezTo>
                  <a:cubicBezTo>
                    <a:pt x="1479" y="3478"/>
                    <a:pt x="1512" y="3474"/>
                    <a:pt x="1544" y="3466"/>
                  </a:cubicBezTo>
                  <a:cubicBezTo>
                    <a:pt x="1638" y="3403"/>
                    <a:pt x="1764" y="3340"/>
                    <a:pt x="1764" y="3183"/>
                  </a:cubicBezTo>
                  <a:lnTo>
                    <a:pt x="2080" y="1639"/>
                  </a:lnTo>
                  <a:lnTo>
                    <a:pt x="3497" y="1324"/>
                  </a:lnTo>
                  <a:cubicBezTo>
                    <a:pt x="3532" y="1338"/>
                    <a:pt x="3563" y="1344"/>
                    <a:pt x="3592" y="1344"/>
                  </a:cubicBezTo>
                  <a:cubicBezTo>
                    <a:pt x="3693" y="1344"/>
                    <a:pt x="3756" y="1265"/>
                    <a:pt x="3781" y="1167"/>
                  </a:cubicBezTo>
                  <a:cubicBezTo>
                    <a:pt x="3812" y="1072"/>
                    <a:pt x="3781" y="946"/>
                    <a:pt x="3686" y="820"/>
                  </a:cubicBezTo>
                  <a:lnTo>
                    <a:pt x="286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8"/>
            <p:cNvSpPr/>
            <p:nvPr/>
          </p:nvSpPr>
          <p:spPr>
            <a:xfrm>
              <a:off x="4991425" y="3444650"/>
              <a:ext cx="95325" cy="87325"/>
            </a:xfrm>
            <a:custGeom>
              <a:rect b="b" l="l" r="r" t="t"/>
              <a:pathLst>
                <a:path extrusionOk="0" h="3493" w="3813">
                  <a:moveTo>
                    <a:pt x="946" y="1"/>
                  </a:moveTo>
                  <a:lnTo>
                    <a:pt x="126" y="851"/>
                  </a:lnTo>
                  <a:cubicBezTo>
                    <a:pt x="0" y="851"/>
                    <a:pt x="0" y="1009"/>
                    <a:pt x="32" y="1104"/>
                  </a:cubicBezTo>
                  <a:cubicBezTo>
                    <a:pt x="95" y="1230"/>
                    <a:pt x="158" y="1324"/>
                    <a:pt x="315" y="1356"/>
                  </a:cubicBezTo>
                  <a:lnTo>
                    <a:pt x="1733" y="1671"/>
                  </a:lnTo>
                  <a:lnTo>
                    <a:pt x="2048" y="3214"/>
                  </a:lnTo>
                  <a:cubicBezTo>
                    <a:pt x="2080" y="3309"/>
                    <a:pt x="2174" y="3435"/>
                    <a:pt x="2300" y="3466"/>
                  </a:cubicBezTo>
                  <a:cubicBezTo>
                    <a:pt x="2328" y="3485"/>
                    <a:pt x="2361" y="3492"/>
                    <a:pt x="2396" y="3492"/>
                  </a:cubicBezTo>
                  <a:cubicBezTo>
                    <a:pt x="2482" y="3492"/>
                    <a:pt x="2580" y="3448"/>
                    <a:pt x="2647" y="3403"/>
                  </a:cubicBezTo>
                  <a:lnTo>
                    <a:pt x="3813" y="2112"/>
                  </a:lnTo>
                  <a:lnTo>
                    <a:pt x="3813" y="2112"/>
                  </a:lnTo>
                  <a:lnTo>
                    <a:pt x="3624" y="2143"/>
                  </a:lnTo>
                  <a:lnTo>
                    <a:pt x="3561" y="2143"/>
                  </a:lnTo>
                  <a:cubicBezTo>
                    <a:pt x="3119" y="2143"/>
                    <a:pt x="2773" y="1891"/>
                    <a:pt x="2552" y="1513"/>
                  </a:cubicBezTo>
                  <a:lnTo>
                    <a:pt x="2206" y="631"/>
                  </a:lnTo>
                  <a:lnTo>
                    <a:pt x="1355" y="284"/>
                  </a:lnTo>
                  <a:cubicBezTo>
                    <a:pt x="1198" y="221"/>
                    <a:pt x="1072" y="127"/>
                    <a:pt x="94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"/>
          <p:cNvSpPr/>
          <p:nvPr/>
        </p:nvSpPr>
        <p:spPr>
          <a:xfrm>
            <a:off x="647500" y="321200"/>
            <a:ext cx="7848900" cy="44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9"/>
          <p:cNvSpPr/>
          <p:nvPr/>
        </p:nvSpPr>
        <p:spPr>
          <a:xfrm>
            <a:off x="676300" y="321200"/>
            <a:ext cx="2029200" cy="44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9"/>
          <p:cNvSpPr txBox="1"/>
          <p:nvPr>
            <p:ph idx="4294967295" type="body"/>
          </p:nvPr>
        </p:nvSpPr>
        <p:spPr>
          <a:xfrm>
            <a:off x="2705500" y="2683350"/>
            <a:ext cx="37905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Para cualquier duda: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Santi: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u="sng">
                <a:solidFill>
                  <a:schemeClr val="hlink"/>
                </a:solidFill>
                <a:hlinkClick r:id="rId3"/>
              </a:rPr>
              <a:t>santiagoaspro@gmail.com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github: santiagoaspro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Tincho: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u="sng">
                <a:solidFill>
                  <a:schemeClr val="hlink"/>
                </a:solidFill>
                <a:hlinkClick r:id="rId4"/>
              </a:rPr>
              <a:t>tinchogros@gmail.com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github: tinchogros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03" name="Google Shape;303;p39"/>
          <p:cNvSpPr txBox="1"/>
          <p:nvPr>
            <p:ph idx="4294967295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304" name="Google Shape;304;p39"/>
          <p:cNvSpPr txBox="1"/>
          <p:nvPr>
            <p:ph type="ctrTitle"/>
          </p:nvPr>
        </p:nvSpPr>
        <p:spPr>
          <a:xfrm>
            <a:off x="3094000" y="1515550"/>
            <a:ext cx="2955900" cy="853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Gracias!</a:t>
            </a:r>
            <a:endParaRPr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Contenido</a:t>
            </a:r>
            <a:endParaRPr/>
          </a:p>
        </p:txBody>
      </p:sp>
      <p:sp>
        <p:nvSpPr>
          <p:cNvPr id="191" name="Google Shape;191;p2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92" name="Google Shape;192;p29"/>
          <p:cNvSpPr txBox="1"/>
          <p:nvPr>
            <p:ph idx="2" type="title"/>
          </p:nvPr>
        </p:nvSpPr>
        <p:spPr>
          <a:xfrm>
            <a:off x="4696225" y="1657919"/>
            <a:ext cx="5311200" cy="35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¿Quienes somos?</a:t>
            </a:r>
            <a:endParaRPr/>
          </a:p>
        </p:txBody>
      </p:sp>
      <p:sp>
        <p:nvSpPr>
          <p:cNvPr id="193" name="Google Shape;193;p29"/>
          <p:cNvSpPr txBox="1"/>
          <p:nvPr>
            <p:ph idx="4" type="title"/>
          </p:nvPr>
        </p:nvSpPr>
        <p:spPr>
          <a:xfrm>
            <a:off x="4631025" y="2805644"/>
            <a:ext cx="5311200" cy="35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hicimos?</a:t>
            </a:r>
            <a:endParaRPr/>
          </a:p>
        </p:txBody>
      </p:sp>
      <p:sp>
        <p:nvSpPr>
          <p:cNvPr id="194" name="Google Shape;194;p29"/>
          <p:cNvSpPr txBox="1"/>
          <p:nvPr>
            <p:ph idx="6" type="title"/>
          </p:nvPr>
        </p:nvSpPr>
        <p:spPr>
          <a:xfrm>
            <a:off x="4696225" y="3912377"/>
            <a:ext cx="5311200" cy="35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modelos utilizamos?</a:t>
            </a:r>
            <a:endParaRPr/>
          </a:p>
        </p:txBody>
      </p:sp>
      <p:sp>
        <p:nvSpPr>
          <p:cNvPr id="195" name="Google Shape;195;p29"/>
          <p:cNvSpPr txBox="1"/>
          <p:nvPr>
            <p:ph idx="7" type="title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196" name="Google Shape;196;p29"/>
          <p:cNvSpPr txBox="1"/>
          <p:nvPr>
            <p:ph idx="8" type="title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endParaRPr/>
          </a:p>
        </p:txBody>
      </p:sp>
      <p:sp>
        <p:nvSpPr>
          <p:cNvPr id="197" name="Google Shape;197;p29"/>
          <p:cNvSpPr txBox="1"/>
          <p:nvPr>
            <p:ph idx="9" type="title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0" y="153050"/>
            <a:ext cx="5405700" cy="149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1 - ¿Quienes somos?</a:t>
            </a:r>
            <a:endParaRPr b="1" sz="4000"/>
          </a:p>
        </p:txBody>
      </p:sp>
      <p:sp>
        <p:nvSpPr>
          <p:cNvPr id="203" name="Google Shape;203;p30"/>
          <p:cNvSpPr txBox="1"/>
          <p:nvPr>
            <p:ph idx="1" type="subTitle"/>
          </p:nvPr>
        </p:nvSpPr>
        <p:spPr>
          <a:xfrm>
            <a:off x="162350" y="2623200"/>
            <a:ext cx="4692300" cy="15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800"/>
              <a:t>Santiago Aspro - Estudiante de ingenieria Industrial UTN FRBA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800"/>
              <a:t>Martín Grosclaude - Estudiante de ingenieria Industrial UTN FRBA</a:t>
            </a:r>
            <a:endParaRPr sz="1800"/>
          </a:p>
        </p:txBody>
      </p:sp>
      <p:sp>
        <p:nvSpPr>
          <p:cNvPr id="204" name="Google Shape;204;p3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205" name="Google Shape;205;p30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6" name="Google Shape;2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0751" y="633000"/>
            <a:ext cx="1348176" cy="1797574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0"/>
          <p:cNvSpPr txBox="1"/>
          <p:nvPr/>
        </p:nvSpPr>
        <p:spPr>
          <a:xfrm>
            <a:off x="7053100" y="1124225"/>
            <a:ext cx="22227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Ubuntu Light"/>
                <a:ea typeface="Ubuntu Light"/>
                <a:cs typeface="Ubuntu Light"/>
                <a:sym typeface="Ubuntu Light"/>
              </a:rPr>
              <a:t>Tincho</a:t>
            </a:r>
            <a:endParaRPr sz="1200"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208" name="Google Shape;20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0825" y="2831075"/>
            <a:ext cx="1685225" cy="170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0"/>
          <p:cNvSpPr txBox="1"/>
          <p:nvPr/>
        </p:nvSpPr>
        <p:spPr>
          <a:xfrm>
            <a:off x="5935375" y="3370625"/>
            <a:ext cx="22227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Ubuntu Light"/>
                <a:ea typeface="Ubuntu Light"/>
                <a:cs typeface="Ubuntu Light"/>
                <a:sym typeface="Ubuntu Light"/>
              </a:rPr>
              <a:t>Santi</a:t>
            </a:r>
            <a:endParaRPr sz="1200"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1633500" y="1719150"/>
            <a:ext cx="5877000" cy="25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Utilizando modelos de machine learning, obtuvimos valores aproximados del salario de las personas de la Ciudad </a:t>
            </a:r>
            <a:r>
              <a:rPr lang="es"/>
              <a:t>Autónoma</a:t>
            </a:r>
            <a:r>
              <a:rPr lang="es"/>
              <a:t> de Buenos Aires en función de algunas variables.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Algunas preguntas que nos hicimos, fueron: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general ¿los hombres y las mujeres ganan lo mismo?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¿Hasta que edad aumenta el salario?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CABA ¿ Donde residen las personas de mayores ingresos promedios?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 Muchas más...</a:t>
            </a:r>
            <a:endParaRPr/>
          </a:p>
        </p:txBody>
      </p:sp>
      <p:sp>
        <p:nvSpPr>
          <p:cNvPr id="215" name="Google Shape;215;p31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2 - ¿ </a:t>
            </a:r>
            <a:r>
              <a:rPr lang="es" sz="2400"/>
              <a:t>Qué</a:t>
            </a:r>
            <a:r>
              <a:rPr lang="es" sz="2400"/>
              <a:t> hicimos?</a:t>
            </a:r>
            <a:endParaRPr sz="2400"/>
          </a:p>
        </p:txBody>
      </p:sp>
      <p:sp>
        <p:nvSpPr>
          <p:cNvPr id="216" name="Google Shape;216;p3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idx="4"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HOMBRES VS MUJERES</a:t>
            </a:r>
            <a:endParaRPr sz="2400"/>
          </a:p>
        </p:txBody>
      </p:sp>
      <p:sp>
        <p:nvSpPr>
          <p:cNvPr id="222" name="Google Shape;222;p3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cxnSp>
        <p:nvCxnSpPr>
          <p:cNvPr id="223" name="Google Shape;223;p32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32"/>
          <p:cNvSpPr txBox="1"/>
          <p:nvPr>
            <p:ph type="ctrTitle"/>
          </p:nvPr>
        </p:nvSpPr>
        <p:spPr>
          <a:xfrm>
            <a:off x="1113228" y="1571550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">
                <a:latin typeface="Ubuntu Medium"/>
                <a:ea typeface="Ubuntu Medium"/>
                <a:cs typeface="Ubuntu Medium"/>
                <a:sym typeface="Ubuntu Medium"/>
              </a:rPr>
              <a:t>Hombres</a:t>
            </a:r>
            <a:endParaRPr/>
          </a:p>
        </p:txBody>
      </p:sp>
      <p:sp>
        <p:nvSpPr>
          <p:cNvPr id="225" name="Google Shape;225;p32"/>
          <p:cNvSpPr txBox="1"/>
          <p:nvPr>
            <p:ph idx="1" type="subTitle"/>
          </p:nvPr>
        </p:nvSpPr>
        <p:spPr>
          <a:xfrm>
            <a:off x="1113225" y="2177000"/>
            <a:ext cx="3101400" cy="21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Máximo</a:t>
            </a:r>
            <a:r>
              <a:rPr lang="es"/>
              <a:t> salario promedio: </a:t>
            </a:r>
            <a:r>
              <a:rPr b="1" lang="es">
                <a:latin typeface="Ubuntu"/>
                <a:ea typeface="Ubuntu"/>
                <a:cs typeface="Ubuntu"/>
                <a:sym typeface="Ubuntu"/>
              </a:rPr>
              <a:t>&gt;$65.000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¿A qué edad alcanza el </a:t>
            </a:r>
            <a:r>
              <a:rPr lang="es"/>
              <a:t>máximo</a:t>
            </a:r>
            <a:r>
              <a:rPr lang="es"/>
              <a:t> salario? </a:t>
            </a:r>
            <a:r>
              <a:rPr b="1" lang="es">
                <a:latin typeface="Ubuntu"/>
                <a:ea typeface="Ubuntu"/>
                <a:cs typeface="Ubuntu"/>
                <a:sym typeface="Ubuntu"/>
              </a:rPr>
              <a:t>55 años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Salario promedio de una persona de 40 años: </a:t>
            </a:r>
            <a:r>
              <a:rPr b="1" lang="es">
                <a:latin typeface="Ubuntu"/>
                <a:ea typeface="Ubuntu"/>
                <a:cs typeface="Ubuntu"/>
                <a:sym typeface="Ubuntu"/>
              </a:rPr>
              <a:t>$40.000-$42.000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6" name="Google Shape;226;p32"/>
          <p:cNvSpPr txBox="1"/>
          <p:nvPr>
            <p:ph idx="2" type="ctrTitle"/>
          </p:nvPr>
        </p:nvSpPr>
        <p:spPr>
          <a:xfrm>
            <a:off x="4818378" y="1571550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Mujeres</a:t>
            </a:r>
            <a:endParaRPr/>
          </a:p>
        </p:txBody>
      </p:sp>
      <p:sp>
        <p:nvSpPr>
          <p:cNvPr id="227" name="Google Shape;227;p32"/>
          <p:cNvSpPr txBox="1"/>
          <p:nvPr>
            <p:ph idx="3" type="subTitle"/>
          </p:nvPr>
        </p:nvSpPr>
        <p:spPr>
          <a:xfrm>
            <a:off x="4818375" y="2177000"/>
            <a:ext cx="3101400" cy="21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Máximo salario promedio: </a:t>
            </a:r>
            <a:r>
              <a:rPr b="1" lang="es">
                <a:latin typeface="Ubuntu"/>
                <a:ea typeface="Ubuntu"/>
                <a:cs typeface="Ubuntu"/>
                <a:sym typeface="Ubuntu"/>
              </a:rPr>
              <a:t>&gt;$55.000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¿A qué edad alcanza el máximo salario? </a:t>
            </a:r>
            <a:r>
              <a:rPr b="1" lang="es">
                <a:latin typeface="Ubuntu"/>
                <a:ea typeface="Ubuntu"/>
                <a:cs typeface="Ubuntu"/>
                <a:sym typeface="Ubuntu"/>
              </a:rPr>
              <a:t>63 años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Salario promedio de una persona de 40 años: </a:t>
            </a:r>
            <a:r>
              <a:rPr b="1" lang="es">
                <a:latin typeface="Ubuntu"/>
                <a:ea typeface="Ubuntu"/>
                <a:cs typeface="Ubuntu"/>
                <a:sym typeface="Ubuntu"/>
              </a:rPr>
              <a:t>$35.000-$38.000</a:t>
            </a:r>
            <a:endParaRPr/>
          </a:p>
        </p:txBody>
      </p:sp>
      <p:grpSp>
        <p:nvGrpSpPr>
          <p:cNvPr id="228" name="Google Shape;228;p32"/>
          <p:cNvGrpSpPr/>
          <p:nvPr/>
        </p:nvGrpSpPr>
        <p:grpSpPr>
          <a:xfrm>
            <a:off x="7249355" y="853200"/>
            <a:ext cx="444605" cy="419659"/>
            <a:chOff x="-1960150" y="3956600"/>
            <a:chExt cx="308775" cy="291450"/>
          </a:xfrm>
        </p:grpSpPr>
        <p:sp>
          <p:nvSpPr>
            <p:cNvPr id="229" name="Google Shape;229;p32"/>
            <p:cNvSpPr/>
            <p:nvPr/>
          </p:nvSpPr>
          <p:spPr>
            <a:xfrm>
              <a:off x="-1960150" y="3956600"/>
              <a:ext cx="308775" cy="51275"/>
            </a:xfrm>
            <a:custGeom>
              <a:rect b="b" l="l" r="r" t="t"/>
              <a:pathLst>
                <a:path extrusionOk="0" h="2051" w="12351">
                  <a:moveTo>
                    <a:pt x="1355" y="1"/>
                  </a:moveTo>
                  <a:cubicBezTo>
                    <a:pt x="1" y="1"/>
                    <a:pt x="32" y="2049"/>
                    <a:pt x="1355" y="2049"/>
                  </a:cubicBezTo>
                  <a:lnTo>
                    <a:pt x="11027" y="2049"/>
                  </a:lnTo>
                  <a:cubicBezTo>
                    <a:pt x="11047" y="2050"/>
                    <a:pt x="11066" y="2050"/>
                    <a:pt x="11085" y="2050"/>
                  </a:cubicBezTo>
                  <a:cubicBezTo>
                    <a:pt x="12350" y="2050"/>
                    <a:pt x="12331" y="1"/>
                    <a:pt x="1102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2"/>
            <p:cNvSpPr/>
            <p:nvPr/>
          </p:nvSpPr>
          <p:spPr>
            <a:xfrm>
              <a:off x="-1934950" y="4025925"/>
              <a:ext cx="256000" cy="222125"/>
            </a:xfrm>
            <a:custGeom>
              <a:rect b="b" l="l" r="r" t="t"/>
              <a:pathLst>
                <a:path extrusionOk="0" h="8885" w="10240">
                  <a:moveTo>
                    <a:pt x="8570" y="756"/>
                  </a:moveTo>
                  <a:cubicBezTo>
                    <a:pt x="8759" y="756"/>
                    <a:pt x="8917" y="914"/>
                    <a:pt x="8917" y="1103"/>
                  </a:cubicBezTo>
                  <a:lnTo>
                    <a:pt x="8917" y="1765"/>
                  </a:lnTo>
                  <a:cubicBezTo>
                    <a:pt x="8917" y="1995"/>
                    <a:pt x="8737" y="2116"/>
                    <a:pt x="8558" y="2116"/>
                  </a:cubicBezTo>
                  <a:cubicBezTo>
                    <a:pt x="8419" y="2116"/>
                    <a:pt x="8279" y="2042"/>
                    <a:pt x="8224" y="1891"/>
                  </a:cubicBezTo>
                  <a:lnTo>
                    <a:pt x="6081" y="4065"/>
                  </a:lnTo>
                  <a:cubicBezTo>
                    <a:pt x="6018" y="4112"/>
                    <a:pt x="5924" y="4135"/>
                    <a:pt x="5833" y="4135"/>
                  </a:cubicBezTo>
                  <a:cubicBezTo>
                    <a:pt x="5743" y="4135"/>
                    <a:pt x="5656" y="4112"/>
                    <a:pt x="5609" y="4065"/>
                  </a:cubicBezTo>
                  <a:lnTo>
                    <a:pt x="3781" y="2237"/>
                  </a:lnTo>
                  <a:lnTo>
                    <a:pt x="1986" y="4065"/>
                  </a:lnTo>
                  <a:cubicBezTo>
                    <a:pt x="1912" y="4138"/>
                    <a:pt x="1831" y="4168"/>
                    <a:pt x="1752" y="4168"/>
                  </a:cubicBezTo>
                  <a:cubicBezTo>
                    <a:pt x="1493" y="4168"/>
                    <a:pt x="1271" y="3834"/>
                    <a:pt x="1513" y="3592"/>
                  </a:cubicBezTo>
                  <a:lnTo>
                    <a:pt x="3561" y="1544"/>
                  </a:lnTo>
                  <a:cubicBezTo>
                    <a:pt x="3624" y="1481"/>
                    <a:pt x="3711" y="1450"/>
                    <a:pt x="3797" y="1450"/>
                  </a:cubicBezTo>
                  <a:cubicBezTo>
                    <a:pt x="3884" y="1450"/>
                    <a:pt x="3970" y="1481"/>
                    <a:pt x="4033" y="1544"/>
                  </a:cubicBezTo>
                  <a:lnTo>
                    <a:pt x="5829" y="3340"/>
                  </a:lnTo>
                  <a:lnTo>
                    <a:pt x="7783" y="1418"/>
                  </a:lnTo>
                  <a:cubicBezTo>
                    <a:pt x="7404" y="1292"/>
                    <a:pt x="7499" y="756"/>
                    <a:pt x="7877" y="756"/>
                  </a:cubicBezTo>
                  <a:close/>
                  <a:moveTo>
                    <a:pt x="5136" y="7562"/>
                  </a:moveTo>
                  <a:cubicBezTo>
                    <a:pt x="5325" y="7562"/>
                    <a:pt x="5483" y="7719"/>
                    <a:pt x="5483" y="7908"/>
                  </a:cubicBezTo>
                  <a:cubicBezTo>
                    <a:pt x="5483" y="8097"/>
                    <a:pt x="5325" y="8255"/>
                    <a:pt x="5136" y="8255"/>
                  </a:cubicBezTo>
                  <a:cubicBezTo>
                    <a:pt x="4916" y="8255"/>
                    <a:pt x="4758" y="8097"/>
                    <a:pt x="4758" y="7908"/>
                  </a:cubicBezTo>
                  <a:cubicBezTo>
                    <a:pt x="4758" y="7719"/>
                    <a:pt x="4916" y="7562"/>
                    <a:pt x="5136" y="7562"/>
                  </a:cubicBezTo>
                  <a:close/>
                  <a:moveTo>
                    <a:pt x="1" y="0"/>
                  </a:moveTo>
                  <a:lnTo>
                    <a:pt x="1" y="5167"/>
                  </a:lnTo>
                  <a:cubicBezTo>
                    <a:pt x="1" y="5703"/>
                    <a:pt x="442" y="6175"/>
                    <a:pt x="1040" y="6175"/>
                  </a:cubicBezTo>
                  <a:lnTo>
                    <a:pt x="4758" y="6175"/>
                  </a:lnTo>
                  <a:lnTo>
                    <a:pt x="4758" y="6931"/>
                  </a:lnTo>
                  <a:cubicBezTo>
                    <a:pt x="4380" y="7089"/>
                    <a:pt x="4096" y="7436"/>
                    <a:pt x="4096" y="7877"/>
                  </a:cubicBezTo>
                  <a:cubicBezTo>
                    <a:pt x="4096" y="8412"/>
                    <a:pt x="4569" y="8885"/>
                    <a:pt x="5136" y="8885"/>
                  </a:cubicBezTo>
                  <a:cubicBezTo>
                    <a:pt x="5672" y="8885"/>
                    <a:pt x="6144" y="8412"/>
                    <a:pt x="6144" y="7877"/>
                  </a:cubicBezTo>
                  <a:cubicBezTo>
                    <a:pt x="6144" y="7436"/>
                    <a:pt x="5861" y="7057"/>
                    <a:pt x="5483" y="6931"/>
                  </a:cubicBezTo>
                  <a:lnTo>
                    <a:pt x="5483" y="6175"/>
                  </a:lnTo>
                  <a:lnTo>
                    <a:pt x="9232" y="6175"/>
                  </a:lnTo>
                  <a:cubicBezTo>
                    <a:pt x="9767" y="6175"/>
                    <a:pt x="10240" y="5703"/>
                    <a:pt x="10240" y="5167"/>
                  </a:cubicBezTo>
                  <a:lnTo>
                    <a:pt x="10240" y="0"/>
                  </a:lnTo>
                  <a:cubicBezTo>
                    <a:pt x="10114" y="32"/>
                    <a:pt x="10019" y="32"/>
                    <a:pt x="9893" y="32"/>
                  </a:cubicBezTo>
                  <a:lnTo>
                    <a:pt x="347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4975" y="756900"/>
            <a:ext cx="5701800" cy="327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type="title"/>
          </p:nvPr>
        </p:nvSpPr>
        <p:spPr>
          <a:xfrm>
            <a:off x="755400" y="1119285"/>
            <a:ext cx="35715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¿Donde residen las personas de mayores ingresos?</a:t>
            </a:r>
            <a:endParaRPr/>
          </a:p>
        </p:txBody>
      </p:sp>
      <p:sp>
        <p:nvSpPr>
          <p:cNvPr id="241" name="Google Shape;241;p34"/>
          <p:cNvSpPr txBox="1"/>
          <p:nvPr>
            <p:ph idx="1" type="subTitle"/>
          </p:nvPr>
        </p:nvSpPr>
        <p:spPr>
          <a:xfrm>
            <a:off x="737850" y="1729225"/>
            <a:ext cx="3671100" cy="24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En la Ciudad </a:t>
            </a:r>
            <a:r>
              <a:rPr lang="es" sz="1600"/>
              <a:t>Autónoma</a:t>
            </a:r>
            <a:r>
              <a:rPr lang="es" sz="1600"/>
              <a:t> de Buenos Aires hay 3 comunas que sobresalen de las </a:t>
            </a:r>
            <a:r>
              <a:rPr lang="es" sz="1600"/>
              <a:t>demás, estas son.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-La 2 (Recoleta)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-La 13 (Belgrano, Colegiales y Nuñez)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-La 14 (Palermo)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*Los colores más fuertes representan las comunas donde residen las personas de mayores ingresos</a:t>
            </a:r>
            <a:endParaRPr sz="1000"/>
          </a:p>
        </p:txBody>
      </p:sp>
      <p:cxnSp>
        <p:nvCxnSpPr>
          <p:cNvPr id="242" name="Google Shape;242;p34"/>
          <p:cNvCxnSpPr/>
          <p:nvPr/>
        </p:nvCxnSpPr>
        <p:spPr>
          <a:xfrm>
            <a:off x="2203050" y="1597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p3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244" name="Google Shape;244;p34"/>
          <p:cNvPicPr preferRelativeResize="0"/>
          <p:nvPr/>
        </p:nvPicPr>
        <p:blipFill rotWithShape="1">
          <a:blip r:embed="rId3">
            <a:alphaModFix/>
          </a:blip>
          <a:srcRect b="17967" l="0" r="0" t="11708"/>
          <a:stretch/>
        </p:blipFill>
        <p:spPr>
          <a:xfrm>
            <a:off x="5659073" y="1597474"/>
            <a:ext cx="2261050" cy="158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50" y="221350"/>
            <a:ext cx="9017900" cy="447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3 - ¿ </a:t>
            </a:r>
            <a:r>
              <a:rPr lang="es" sz="2400"/>
              <a:t>Qué</a:t>
            </a:r>
            <a:r>
              <a:rPr lang="es" sz="2400"/>
              <a:t> modelos utilizamos?</a:t>
            </a:r>
            <a:endParaRPr sz="2400"/>
          </a:p>
        </p:txBody>
      </p:sp>
      <p:sp>
        <p:nvSpPr>
          <p:cNvPr id="255" name="Google Shape;255;p3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56" name="Google Shape;256;p36"/>
          <p:cNvSpPr txBox="1"/>
          <p:nvPr/>
        </p:nvSpPr>
        <p:spPr>
          <a:xfrm>
            <a:off x="998300" y="2705600"/>
            <a:ext cx="20736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KNN Regression</a:t>
            </a:r>
            <a:endParaRPr sz="1000">
              <a:solidFill>
                <a:schemeClr val="lt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lt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257" name="Google Shape;257;p36"/>
          <p:cNvSpPr txBox="1"/>
          <p:nvPr/>
        </p:nvSpPr>
        <p:spPr>
          <a:xfrm>
            <a:off x="5524450" y="1951825"/>
            <a:ext cx="17481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Linear Regression</a:t>
            </a:r>
            <a:endParaRPr b="1" sz="10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lt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lt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258" name="Google Shape;258;p36"/>
          <p:cNvSpPr txBox="1"/>
          <p:nvPr/>
        </p:nvSpPr>
        <p:spPr>
          <a:xfrm>
            <a:off x="5524450" y="3227275"/>
            <a:ext cx="1839300" cy="1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Kernel SVR</a:t>
            </a:r>
            <a:endParaRPr sz="1000">
              <a:solidFill>
                <a:schemeClr val="lt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grpSp>
        <p:nvGrpSpPr>
          <p:cNvPr id="259" name="Google Shape;259;p36"/>
          <p:cNvGrpSpPr/>
          <p:nvPr/>
        </p:nvGrpSpPr>
        <p:grpSpPr>
          <a:xfrm>
            <a:off x="4132675" y="1951813"/>
            <a:ext cx="1356907" cy="1023304"/>
            <a:chOff x="4132675" y="1951813"/>
            <a:chExt cx="1356907" cy="1023304"/>
          </a:xfrm>
        </p:grpSpPr>
        <p:sp>
          <p:nvSpPr>
            <p:cNvPr id="260" name="Google Shape;260;p36"/>
            <p:cNvSpPr/>
            <p:nvPr/>
          </p:nvSpPr>
          <p:spPr>
            <a:xfrm>
              <a:off x="4188008" y="1952264"/>
              <a:ext cx="1243078" cy="1022852"/>
            </a:xfrm>
            <a:custGeom>
              <a:rect b="b" l="l" r="r" t="t"/>
              <a:pathLst>
                <a:path extrusionOk="0" h="4529" w="5504">
                  <a:moveTo>
                    <a:pt x="2759" y="1"/>
                  </a:moveTo>
                  <a:cubicBezTo>
                    <a:pt x="2058" y="1"/>
                    <a:pt x="1356" y="154"/>
                    <a:pt x="822" y="460"/>
                  </a:cubicBezTo>
                  <a:cubicBezTo>
                    <a:pt x="267" y="778"/>
                    <a:pt x="0" y="1203"/>
                    <a:pt x="22" y="1622"/>
                  </a:cubicBezTo>
                  <a:lnTo>
                    <a:pt x="22" y="2285"/>
                  </a:lnTo>
                  <a:cubicBezTo>
                    <a:pt x="22" y="2696"/>
                    <a:pt x="289" y="3100"/>
                    <a:pt x="822" y="3410"/>
                  </a:cubicBezTo>
                  <a:lnTo>
                    <a:pt x="2763" y="4528"/>
                  </a:lnTo>
                  <a:lnTo>
                    <a:pt x="4696" y="3410"/>
                  </a:lnTo>
                  <a:cubicBezTo>
                    <a:pt x="5236" y="3100"/>
                    <a:pt x="5503" y="2689"/>
                    <a:pt x="5496" y="2285"/>
                  </a:cubicBezTo>
                  <a:lnTo>
                    <a:pt x="5496" y="1578"/>
                  </a:lnTo>
                  <a:cubicBezTo>
                    <a:pt x="5496" y="1175"/>
                    <a:pt x="5229" y="771"/>
                    <a:pt x="4696" y="460"/>
                  </a:cubicBezTo>
                  <a:cubicBezTo>
                    <a:pt x="4162" y="154"/>
                    <a:pt x="3460" y="1"/>
                    <a:pt x="27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6"/>
            <p:cNvSpPr/>
            <p:nvPr/>
          </p:nvSpPr>
          <p:spPr>
            <a:xfrm>
              <a:off x="4811806" y="1951813"/>
              <a:ext cx="619281" cy="1023304"/>
            </a:xfrm>
            <a:custGeom>
              <a:rect b="b" l="l" r="r" t="t"/>
              <a:pathLst>
                <a:path extrusionOk="0" h="4531" w="2742">
                  <a:moveTo>
                    <a:pt x="1" y="1"/>
                  </a:moveTo>
                  <a:lnTo>
                    <a:pt x="1" y="4530"/>
                  </a:lnTo>
                  <a:lnTo>
                    <a:pt x="1934" y="3412"/>
                  </a:lnTo>
                  <a:cubicBezTo>
                    <a:pt x="2467" y="3102"/>
                    <a:pt x="2741" y="2698"/>
                    <a:pt x="2734" y="2287"/>
                  </a:cubicBezTo>
                  <a:lnTo>
                    <a:pt x="2734" y="1580"/>
                  </a:lnTo>
                  <a:cubicBezTo>
                    <a:pt x="2734" y="1177"/>
                    <a:pt x="2467" y="773"/>
                    <a:pt x="1934" y="462"/>
                  </a:cubicBezTo>
                  <a:cubicBezTo>
                    <a:pt x="1400" y="160"/>
                    <a:pt x="700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6"/>
            <p:cNvSpPr/>
            <p:nvPr/>
          </p:nvSpPr>
          <p:spPr>
            <a:xfrm>
              <a:off x="4132675" y="1952264"/>
              <a:ext cx="1356907" cy="861599"/>
            </a:xfrm>
            <a:custGeom>
              <a:rect b="b" l="l" r="r" t="t"/>
              <a:pathLst>
                <a:path extrusionOk="0" h="3815" w="6008">
                  <a:moveTo>
                    <a:pt x="3004" y="1"/>
                  </a:moveTo>
                  <a:cubicBezTo>
                    <a:pt x="2303" y="1"/>
                    <a:pt x="1601" y="154"/>
                    <a:pt x="1067" y="460"/>
                  </a:cubicBezTo>
                  <a:cubicBezTo>
                    <a:pt x="0" y="1081"/>
                    <a:pt x="0" y="2083"/>
                    <a:pt x="1067" y="2696"/>
                  </a:cubicBezTo>
                  <a:lnTo>
                    <a:pt x="3008" y="3814"/>
                  </a:lnTo>
                  <a:lnTo>
                    <a:pt x="4941" y="2696"/>
                  </a:lnTo>
                  <a:cubicBezTo>
                    <a:pt x="6008" y="2083"/>
                    <a:pt x="6008" y="1081"/>
                    <a:pt x="4941" y="460"/>
                  </a:cubicBezTo>
                  <a:cubicBezTo>
                    <a:pt x="4407" y="154"/>
                    <a:pt x="3705" y="1"/>
                    <a:pt x="30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6"/>
            <p:cNvSpPr/>
            <p:nvPr/>
          </p:nvSpPr>
          <p:spPr>
            <a:xfrm>
              <a:off x="4435539" y="2092062"/>
              <a:ext cx="751177" cy="433397"/>
            </a:xfrm>
            <a:custGeom>
              <a:rect b="b" l="l" r="r" t="t"/>
              <a:pathLst>
                <a:path extrusionOk="0" h="1919" w="3326">
                  <a:moveTo>
                    <a:pt x="1667" y="0"/>
                  </a:moveTo>
                  <a:cubicBezTo>
                    <a:pt x="743" y="0"/>
                    <a:pt x="1" y="433"/>
                    <a:pt x="1" y="959"/>
                  </a:cubicBezTo>
                  <a:cubicBezTo>
                    <a:pt x="1" y="1493"/>
                    <a:pt x="743" y="1919"/>
                    <a:pt x="1667" y="1919"/>
                  </a:cubicBezTo>
                  <a:cubicBezTo>
                    <a:pt x="2583" y="1919"/>
                    <a:pt x="3325" y="1493"/>
                    <a:pt x="3325" y="959"/>
                  </a:cubicBezTo>
                  <a:cubicBezTo>
                    <a:pt x="3325" y="433"/>
                    <a:pt x="2583" y="0"/>
                    <a:pt x="1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6"/>
            <p:cNvSpPr/>
            <p:nvPr/>
          </p:nvSpPr>
          <p:spPr>
            <a:xfrm>
              <a:off x="4422440" y="2092062"/>
              <a:ext cx="777376" cy="246171"/>
            </a:xfrm>
            <a:custGeom>
              <a:rect b="b" l="l" r="r" t="t"/>
              <a:pathLst>
                <a:path extrusionOk="0" h="1090" w="3442">
                  <a:moveTo>
                    <a:pt x="1721" y="0"/>
                  </a:moveTo>
                  <a:cubicBezTo>
                    <a:pt x="1294" y="0"/>
                    <a:pt x="866" y="94"/>
                    <a:pt x="542" y="281"/>
                  </a:cubicBezTo>
                  <a:cubicBezTo>
                    <a:pt x="159" y="505"/>
                    <a:pt x="1" y="808"/>
                    <a:pt x="73" y="1089"/>
                  </a:cubicBezTo>
                  <a:cubicBezTo>
                    <a:pt x="123" y="894"/>
                    <a:pt x="282" y="707"/>
                    <a:pt x="542" y="548"/>
                  </a:cubicBezTo>
                  <a:cubicBezTo>
                    <a:pt x="866" y="361"/>
                    <a:pt x="1294" y="267"/>
                    <a:pt x="1721" y="267"/>
                  </a:cubicBezTo>
                  <a:cubicBezTo>
                    <a:pt x="2148" y="267"/>
                    <a:pt x="2576" y="361"/>
                    <a:pt x="2900" y="548"/>
                  </a:cubicBezTo>
                  <a:cubicBezTo>
                    <a:pt x="3160" y="707"/>
                    <a:pt x="3319" y="894"/>
                    <a:pt x="3369" y="1089"/>
                  </a:cubicBezTo>
                  <a:cubicBezTo>
                    <a:pt x="3441" y="801"/>
                    <a:pt x="3282" y="498"/>
                    <a:pt x="2900" y="281"/>
                  </a:cubicBezTo>
                  <a:cubicBezTo>
                    <a:pt x="2576" y="94"/>
                    <a:pt x="2148" y="0"/>
                    <a:pt x="17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" name="Google Shape;265;p36"/>
          <p:cNvGrpSpPr/>
          <p:nvPr/>
        </p:nvGrpSpPr>
        <p:grpSpPr>
          <a:xfrm>
            <a:off x="3098282" y="2621217"/>
            <a:ext cx="1554074" cy="875827"/>
            <a:chOff x="3098282" y="2621217"/>
            <a:chExt cx="1554074" cy="875827"/>
          </a:xfrm>
        </p:grpSpPr>
        <p:sp>
          <p:nvSpPr>
            <p:cNvPr id="266" name="Google Shape;266;p36"/>
            <p:cNvSpPr/>
            <p:nvPr/>
          </p:nvSpPr>
          <p:spPr>
            <a:xfrm>
              <a:off x="3158584" y="2621895"/>
              <a:ext cx="1493772" cy="875149"/>
            </a:xfrm>
            <a:custGeom>
              <a:rect b="b" l="l" r="r" t="t"/>
              <a:pathLst>
                <a:path extrusionOk="0" h="3875" w="6614">
                  <a:moveTo>
                    <a:pt x="2740" y="0"/>
                  </a:moveTo>
                  <a:cubicBezTo>
                    <a:pt x="2039" y="0"/>
                    <a:pt x="1338" y="153"/>
                    <a:pt x="801" y="460"/>
                  </a:cubicBezTo>
                  <a:cubicBezTo>
                    <a:pt x="274" y="770"/>
                    <a:pt x="0" y="1174"/>
                    <a:pt x="0" y="1578"/>
                  </a:cubicBezTo>
                  <a:lnTo>
                    <a:pt x="0" y="2292"/>
                  </a:lnTo>
                  <a:cubicBezTo>
                    <a:pt x="0" y="2696"/>
                    <a:pt x="274" y="3107"/>
                    <a:pt x="801" y="3410"/>
                  </a:cubicBezTo>
                  <a:cubicBezTo>
                    <a:pt x="1338" y="3720"/>
                    <a:pt x="2039" y="3875"/>
                    <a:pt x="2741" y="3875"/>
                  </a:cubicBezTo>
                  <a:cubicBezTo>
                    <a:pt x="3442" y="3875"/>
                    <a:pt x="4144" y="3720"/>
                    <a:pt x="4681" y="3410"/>
                  </a:cubicBezTo>
                  <a:lnTo>
                    <a:pt x="6614" y="2292"/>
                  </a:lnTo>
                  <a:lnTo>
                    <a:pt x="6614" y="1578"/>
                  </a:lnTo>
                  <a:lnTo>
                    <a:pt x="4674" y="460"/>
                  </a:lnTo>
                  <a:cubicBezTo>
                    <a:pt x="4140" y="153"/>
                    <a:pt x="3440" y="0"/>
                    <a:pt x="27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6"/>
            <p:cNvSpPr/>
            <p:nvPr/>
          </p:nvSpPr>
          <p:spPr>
            <a:xfrm>
              <a:off x="3098282" y="2621217"/>
              <a:ext cx="1554074" cy="714574"/>
            </a:xfrm>
            <a:custGeom>
              <a:rect b="b" l="l" r="r" t="t"/>
              <a:pathLst>
                <a:path extrusionOk="0" h="3164" w="6881">
                  <a:moveTo>
                    <a:pt x="3014" y="0"/>
                  </a:moveTo>
                  <a:cubicBezTo>
                    <a:pt x="2310" y="0"/>
                    <a:pt x="1606" y="155"/>
                    <a:pt x="1068" y="463"/>
                  </a:cubicBezTo>
                  <a:cubicBezTo>
                    <a:pt x="0" y="1076"/>
                    <a:pt x="0" y="2078"/>
                    <a:pt x="1068" y="2699"/>
                  </a:cubicBezTo>
                  <a:cubicBezTo>
                    <a:pt x="1605" y="3009"/>
                    <a:pt x="2306" y="3164"/>
                    <a:pt x="3007" y="3164"/>
                  </a:cubicBezTo>
                  <a:cubicBezTo>
                    <a:pt x="3707" y="3164"/>
                    <a:pt x="4407" y="3009"/>
                    <a:pt x="4941" y="2699"/>
                  </a:cubicBezTo>
                  <a:lnTo>
                    <a:pt x="6881" y="1581"/>
                  </a:lnTo>
                  <a:lnTo>
                    <a:pt x="4948" y="463"/>
                  </a:lnTo>
                  <a:cubicBezTo>
                    <a:pt x="4412" y="154"/>
                    <a:pt x="3713" y="0"/>
                    <a:pt x="30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6"/>
            <p:cNvSpPr/>
            <p:nvPr/>
          </p:nvSpPr>
          <p:spPr>
            <a:xfrm>
              <a:off x="3401146" y="2761467"/>
              <a:ext cx="751177" cy="435203"/>
            </a:xfrm>
            <a:custGeom>
              <a:rect b="b" l="l" r="r" t="t"/>
              <a:pathLst>
                <a:path extrusionOk="0" h="1927" w="3326">
                  <a:moveTo>
                    <a:pt x="1667" y="0"/>
                  </a:moveTo>
                  <a:cubicBezTo>
                    <a:pt x="744" y="0"/>
                    <a:pt x="1" y="433"/>
                    <a:pt x="1" y="960"/>
                  </a:cubicBezTo>
                  <a:cubicBezTo>
                    <a:pt x="1" y="1493"/>
                    <a:pt x="744" y="1926"/>
                    <a:pt x="1667" y="1926"/>
                  </a:cubicBezTo>
                  <a:cubicBezTo>
                    <a:pt x="2583" y="1926"/>
                    <a:pt x="3326" y="1493"/>
                    <a:pt x="3326" y="960"/>
                  </a:cubicBezTo>
                  <a:cubicBezTo>
                    <a:pt x="3326" y="433"/>
                    <a:pt x="2583" y="0"/>
                    <a:pt x="1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6"/>
            <p:cNvSpPr/>
            <p:nvPr/>
          </p:nvSpPr>
          <p:spPr>
            <a:xfrm>
              <a:off x="3389854" y="2761467"/>
              <a:ext cx="775569" cy="247752"/>
            </a:xfrm>
            <a:custGeom>
              <a:rect b="b" l="l" r="r" t="t"/>
              <a:pathLst>
                <a:path extrusionOk="0" h="1097" w="3434">
                  <a:moveTo>
                    <a:pt x="1717" y="0"/>
                  </a:moveTo>
                  <a:cubicBezTo>
                    <a:pt x="1291" y="0"/>
                    <a:pt x="866" y="94"/>
                    <a:pt x="541" y="282"/>
                  </a:cubicBezTo>
                  <a:cubicBezTo>
                    <a:pt x="152" y="505"/>
                    <a:pt x="0" y="808"/>
                    <a:pt x="72" y="1097"/>
                  </a:cubicBezTo>
                  <a:cubicBezTo>
                    <a:pt x="116" y="895"/>
                    <a:pt x="274" y="707"/>
                    <a:pt x="541" y="556"/>
                  </a:cubicBezTo>
                  <a:cubicBezTo>
                    <a:pt x="866" y="368"/>
                    <a:pt x="1291" y="275"/>
                    <a:pt x="1717" y="275"/>
                  </a:cubicBezTo>
                  <a:cubicBezTo>
                    <a:pt x="2142" y="275"/>
                    <a:pt x="2568" y="368"/>
                    <a:pt x="2892" y="556"/>
                  </a:cubicBezTo>
                  <a:cubicBezTo>
                    <a:pt x="3159" y="707"/>
                    <a:pt x="3311" y="895"/>
                    <a:pt x="3361" y="1097"/>
                  </a:cubicBezTo>
                  <a:cubicBezTo>
                    <a:pt x="3433" y="808"/>
                    <a:pt x="3275" y="498"/>
                    <a:pt x="2892" y="282"/>
                  </a:cubicBezTo>
                  <a:cubicBezTo>
                    <a:pt x="2568" y="94"/>
                    <a:pt x="2142" y="0"/>
                    <a:pt x="17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" name="Google Shape;270;p36"/>
          <p:cNvGrpSpPr/>
          <p:nvPr/>
        </p:nvGrpSpPr>
        <p:grpSpPr>
          <a:xfrm>
            <a:off x="4126125" y="3140886"/>
            <a:ext cx="1360295" cy="1022852"/>
            <a:chOff x="4126125" y="3140886"/>
            <a:chExt cx="1360295" cy="1022852"/>
          </a:xfrm>
        </p:grpSpPr>
        <p:sp>
          <p:nvSpPr>
            <p:cNvPr id="271" name="Google Shape;271;p36"/>
            <p:cNvSpPr/>
            <p:nvPr/>
          </p:nvSpPr>
          <p:spPr>
            <a:xfrm>
              <a:off x="4186427" y="3140886"/>
              <a:ext cx="1238110" cy="1022852"/>
            </a:xfrm>
            <a:custGeom>
              <a:rect b="b" l="l" r="r" t="t"/>
              <a:pathLst>
                <a:path extrusionOk="0" h="4529" w="5482">
                  <a:moveTo>
                    <a:pt x="2741" y="1"/>
                  </a:moveTo>
                  <a:lnTo>
                    <a:pt x="808" y="1119"/>
                  </a:lnTo>
                  <a:cubicBezTo>
                    <a:pt x="267" y="1429"/>
                    <a:pt x="0" y="1833"/>
                    <a:pt x="0" y="2237"/>
                  </a:cubicBezTo>
                  <a:lnTo>
                    <a:pt x="0" y="2951"/>
                  </a:lnTo>
                  <a:cubicBezTo>
                    <a:pt x="0" y="3355"/>
                    <a:pt x="274" y="3759"/>
                    <a:pt x="808" y="4069"/>
                  </a:cubicBezTo>
                  <a:cubicBezTo>
                    <a:pt x="1342" y="4375"/>
                    <a:pt x="2041" y="4529"/>
                    <a:pt x="2742" y="4529"/>
                  </a:cubicBezTo>
                  <a:cubicBezTo>
                    <a:pt x="3442" y="4529"/>
                    <a:pt x="4144" y="4375"/>
                    <a:pt x="4681" y="4069"/>
                  </a:cubicBezTo>
                  <a:cubicBezTo>
                    <a:pt x="5215" y="3759"/>
                    <a:pt x="5481" y="3355"/>
                    <a:pt x="5481" y="2951"/>
                  </a:cubicBezTo>
                  <a:lnTo>
                    <a:pt x="5481" y="2165"/>
                  </a:lnTo>
                  <a:lnTo>
                    <a:pt x="5474" y="2165"/>
                  </a:lnTo>
                  <a:cubicBezTo>
                    <a:pt x="5445" y="1782"/>
                    <a:pt x="5179" y="1407"/>
                    <a:pt x="4681" y="1119"/>
                  </a:cubicBezTo>
                  <a:lnTo>
                    <a:pt x="27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6"/>
            <p:cNvSpPr/>
            <p:nvPr/>
          </p:nvSpPr>
          <p:spPr>
            <a:xfrm>
              <a:off x="4126125" y="3140886"/>
              <a:ext cx="1360295" cy="861599"/>
            </a:xfrm>
            <a:custGeom>
              <a:rect b="b" l="l" r="r" t="t"/>
              <a:pathLst>
                <a:path extrusionOk="0" h="3815" w="6023">
                  <a:moveTo>
                    <a:pt x="3015" y="1"/>
                  </a:moveTo>
                  <a:lnTo>
                    <a:pt x="1075" y="1119"/>
                  </a:lnTo>
                  <a:cubicBezTo>
                    <a:pt x="0" y="1732"/>
                    <a:pt x="0" y="2734"/>
                    <a:pt x="1075" y="3355"/>
                  </a:cubicBezTo>
                  <a:cubicBezTo>
                    <a:pt x="1609" y="3661"/>
                    <a:pt x="2308" y="3815"/>
                    <a:pt x="3009" y="3815"/>
                  </a:cubicBezTo>
                  <a:cubicBezTo>
                    <a:pt x="3709" y="3815"/>
                    <a:pt x="4411" y="3661"/>
                    <a:pt x="4948" y="3355"/>
                  </a:cubicBezTo>
                  <a:cubicBezTo>
                    <a:pt x="6023" y="2734"/>
                    <a:pt x="6015" y="1732"/>
                    <a:pt x="4948" y="1119"/>
                  </a:cubicBezTo>
                  <a:lnTo>
                    <a:pt x="30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6"/>
            <p:cNvSpPr/>
            <p:nvPr/>
          </p:nvSpPr>
          <p:spPr>
            <a:xfrm>
              <a:off x="4393306" y="3427710"/>
              <a:ext cx="824353" cy="435203"/>
            </a:xfrm>
            <a:custGeom>
              <a:rect b="b" l="l" r="r" t="t"/>
              <a:pathLst>
                <a:path extrusionOk="0" h="1927" w="3650">
                  <a:moveTo>
                    <a:pt x="1825" y="0"/>
                  </a:moveTo>
                  <a:cubicBezTo>
                    <a:pt x="1399" y="0"/>
                    <a:pt x="974" y="94"/>
                    <a:pt x="649" y="282"/>
                  </a:cubicBezTo>
                  <a:cubicBezTo>
                    <a:pt x="0" y="664"/>
                    <a:pt x="0" y="1270"/>
                    <a:pt x="649" y="1645"/>
                  </a:cubicBezTo>
                  <a:cubicBezTo>
                    <a:pt x="974" y="1832"/>
                    <a:pt x="1399" y="1926"/>
                    <a:pt x="1825" y="1926"/>
                  </a:cubicBezTo>
                  <a:cubicBezTo>
                    <a:pt x="2250" y="1926"/>
                    <a:pt x="2676" y="1832"/>
                    <a:pt x="3000" y="1645"/>
                  </a:cubicBezTo>
                  <a:cubicBezTo>
                    <a:pt x="3649" y="1270"/>
                    <a:pt x="3649" y="657"/>
                    <a:pt x="3000" y="282"/>
                  </a:cubicBezTo>
                  <a:cubicBezTo>
                    <a:pt x="2676" y="94"/>
                    <a:pt x="2250" y="0"/>
                    <a:pt x="18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6"/>
            <p:cNvSpPr/>
            <p:nvPr/>
          </p:nvSpPr>
          <p:spPr>
            <a:xfrm>
              <a:off x="4417697" y="3427710"/>
              <a:ext cx="775569" cy="247752"/>
            </a:xfrm>
            <a:custGeom>
              <a:rect b="b" l="l" r="r" t="t"/>
              <a:pathLst>
                <a:path extrusionOk="0" h="1097" w="3434">
                  <a:moveTo>
                    <a:pt x="1717" y="0"/>
                  </a:moveTo>
                  <a:cubicBezTo>
                    <a:pt x="1291" y="0"/>
                    <a:pt x="866" y="94"/>
                    <a:pt x="541" y="282"/>
                  </a:cubicBezTo>
                  <a:cubicBezTo>
                    <a:pt x="159" y="505"/>
                    <a:pt x="0" y="808"/>
                    <a:pt x="72" y="1097"/>
                  </a:cubicBezTo>
                  <a:cubicBezTo>
                    <a:pt x="123" y="902"/>
                    <a:pt x="274" y="707"/>
                    <a:pt x="541" y="556"/>
                  </a:cubicBezTo>
                  <a:cubicBezTo>
                    <a:pt x="866" y="368"/>
                    <a:pt x="1291" y="274"/>
                    <a:pt x="1717" y="274"/>
                  </a:cubicBezTo>
                  <a:cubicBezTo>
                    <a:pt x="2142" y="274"/>
                    <a:pt x="2568" y="368"/>
                    <a:pt x="2892" y="556"/>
                  </a:cubicBezTo>
                  <a:cubicBezTo>
                    <a:pt x="3159" y="707"/>
                    <a:pt x="3318" y="902"/>
                    <a:pt x="3361" y="1097"/>
                  </a:cubicBezTo>
                  <a:cubicBezTo>
                    <a:pt x="3433" y="808"/>
                    <a:pt x="3282" y="505"/>
                    <a:pt x="2892" y="282"/>
                  </a:cubicBezTo>
                  <a:cubicBezTo>
                    <a:pt x="2568" y="94"/>
                    <a:pt x="2142" y="0"/>
                    <a:pt x="17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FFA76C"/>
      </a:accent1>
      <a:accent2>
        <a:srgbClr val="FFCCAA"/>
      </a:accent2>
      <a:accent3>
        <a:srgbClr val="C35B14"/>
      </a:accent3>
      <a:accent4>
        <a:srgbClr val="8F4E23"/>
      </a:accent4>
      <a:accent5>
        <a:srgbClr val="D66C25"/>
      </a:accent5>
      <a:accent6>
        <a:srgbClr val="EECBB3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