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7772400" cx="100584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09675" y="685800"/>
            <a:ext cx="4438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209675" y="685800"/>
            <a:ext cx="4438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stream: flujo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https://medium.com/@jorgeucano/30-d%C3%ADas-con-rxjs-d%C3%ADa-1-e911e68f6063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https://jsonplaceholder.typicode.com/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Aclarar como se sabe si el componente está deprecado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Directives overview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71428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three kinds of directives in Angular: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>
              <a:lnSpc>
                <a:spcPct val="171428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Components—directives with a template.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Structural directives—change the DOM layout by adding and removing DOM elements. Ex. ngIf, ngFor...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 directives—change the appearance or behavior of an element, component, or another directive.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Broad: Amplio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Encompassing: abarcar, incluir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Narrow: angosto, reducido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Eric Elliott wrote Programming JavaScript Applications book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https://medium.com/javascript-scene/master-the-javascript-interview-what-is-a-promise-27fc71e77261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754379" y="2414482"/>
            <a:ext cx="8549639" cy="166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508759" y="4404360"/>
            <a:ext cx="704088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464487" y="-148007"/>
            <a:ext cx="5129425" cy="9052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5108045" y="2495551"/>
            <a:ext cx="6631728" cy="2263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97946" y="316231"/>
            <a:ext cx="6631728" cy="66217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02920" y="1813559"/>
            <a:ext cx="9052499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Char char="●"/>
              <a:defRPr b="1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94543" y="4994487"/>
            <a:ext cx="8549639" cy="1543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94543" y="3294275"/>
            <a:ext cx="8549639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02920" y="1813559"/>
            <a:ext cx="4442459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5113019" y="1813559"/>
            <a:ext cx="4442459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2920" y="1739794"/>
            <a:ext cx="4444206" cy="725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2920" y="2464858"/>
            <a:ext cx="4444206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5109528" y="1739794"/>
            <a:ext cx="4445953" cy="725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5109528" y="2464858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02920" y="309457"/>
            <a:ext cx="3309143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932555" y="309457"/>
            <a:ext cx="5622925" cy="6633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502920" y="1626446"/>
            <a:ext cx="3309143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971516" y="5440680"/>
            <a:ext cx="6035039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1971516" y="694477"/>
            <a:ext cx="6035039" cy="466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971516" y="6082982"/>
            <a:ext cx="6035039" cy="912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-1905097" y="1828800"/>
            <a:ext cx="3789874" cy="390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502920" y="311256"/>
            <a:ext cx="90525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02920" y="1813559"/>
            <a:ext cx="9052559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5029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436619" y="7203864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11" lvl="1" marL="509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22" lvl="2" marL="101882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37" lvl="3" marL="1528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649" lvl="4" marL="20376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61" lvl="5" marL="25470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472" lvl="6" marL="30564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85" lvl="7" marL="3565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98" lvl="8" marL="40752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208520" y="7203864"/>
            <a:ext cx="2346960" cy="413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11" lvl="1" marL="50941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2" lvl="2" marL="101882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37" lvl="3" marL="1528237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649" lvl="4" marL="2037649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061" lvl="5" marL="254706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72" lvl="6" marL="3056473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885" lvl="7" marL="3565885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98" lvl="8" marL="4075298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antiagocano6/Talk-Angular-HttpServicesAndObservables" TargetMode="External"/><Relationship Id="rId4" Type="http://schemas.openxmlformats.org/officeDocument/2006/relationships/hyperlink" Target="https://angular.io/guide/http" TargetMode="External"/><Relationship Id="rId5" Type="http://schemas.openxmlformats.org/officeDocument/2006/relationships/hyperlink" Target="https://angular.io/tutorial/toh-pt4" TargetMode="External"/><Relationship Id="rId6" Type="http://schemas.openxmlformats.org/officeDocument/2006/relationships/hyperlink" Target="https://workshops-6e01c.firebaseapp.com/home" TargetMode="External"/><Relationship Id="rId7" Type="http://schemas.openxmlformats.org/officeDocument/2006/relationships/hyperlink" Target="https://medium.com/@jorgeucano/30-d%C3%ADas-con-rxjs-d%C3%ADa-1-e911e68f606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96900" y="3218300"/>
            <a:ext cx="78417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C358"/>
              </a:buClr>
              <a:buFont typeface="Proxima Nova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Http services, promises and observables</a:t>
            </a:r>
            <a:endParaRPr sz="3600"/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96900" y="5422422"/>
            <a:ext cx="4495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Proxima Nova"/>
              <a:buNone/>
            </a:pPr>
            <a:r>
              <a:rPr b="1" lang="en-US" sz="2550">
                <a:latin typeface="Trebuchet MS"/>
                <a:ea typeface="Trebuchet MS"/>
                <a:cs typeface="Trebuchet MS"/>
                <a:sym typeface="Trebuchet MS"/>
              </a:rPr>
              <a:t>By Santiago Cano</a:t>
            </a:r>
            <a:endParaRPr b="1" sz="25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25" y="6480675"/>
            <a:ext cx="4343400" cy="10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-483147"/>
            <a:ext cx="2286000" cy="18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753968"/>
            <a:ext cx="1463700" cy="20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8662" y="-701166"/>
            <a:ext cx="1486200" cy="2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2800" y="-685800"/>
            <a:ext cx="1456800" cy="2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96316" y="1346200"/>
            <a:ext cx="1462500" cy="14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11902" y="1342604"/>
            <a:ext cx="1456800" cy="14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81279" y="1361440"/>
            <a:ext cx="14625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605929" y="-86021"/>
            <a:ext cx="1462500" cy="14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66040" y="-76200"/>
            <a:ext cx="1462500" cy="14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11900" y="3146606"/>
            <a:ext cx="1456650" cy="188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52850" y="5366850"/>
            <a:ext cx="2405550" cy="24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 o</a:t>
            </a: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bservables</a:t>
            </a: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over promises?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2950" y="1542392"/>
            <a:ext cx="9052500" cy="5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Often Observable is preferred over Promise because it provides the features of Promise and more.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It doesn't matter if you want to handle 0, 1, or multiple events.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Can be cancelable (If the result of an HTTP request to a server or some other expensive async operation isn't needed anymore, the Subscription of an Observable allows to cancel the subscription, while a Promise will eventually call the success or failed callback even when you don't need the notification or the result it provides anymore).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Provides operators like map, forEach, reduce, ... similar to an array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There are also powerful operators like retry(), or replay(), ... that are often quite handy.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02920" y="1813559"/>
            <a:ext cx="9052500" cy="5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1125" lvl="0" marL="1781175">
              <a:spcBef>
                <a:spcPts val="6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4570"/>
            <a:ext cx="10058399" cy="390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RxJS of ReactiveX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02950" y="1542402"/>
            <a:ext cx="90525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ReactiveX define themself like "An API for asynchronous programming with observable streams"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6F6F9"/>
              </a:highlight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75" y="3161874"/>
            <a:ext cx="8596451" cy="38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5" y="-7256"/>
            <a:ext cx="680085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4377350" y="68950"/>
            <a:ext cx="49977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solidFill>
                  <a:srgbClr val="222222"/>
                </a:solidFill>
                <a:highlight>
                  <a:srgbClr val="F6F6F9"/>
                </a:highlight>
                <a:latin typeface="Proxima Nova"/>
                <a:ea typeface="Proxima Nova"/>
                <a:cs typeface="Proxima Nova"/>
                <a:sym typeface="Proxima Nova"/>
              </a:rPr>
              <a:t>They created a library</a:t>
            </a:r>
            <a:r>
              <a:rPr b="1" lang="en-US" sz="2400">
                <a:solidFill>
                  <a:srgbClr val="222222"/>
                </a:solidFill>
                <a:highlight>
                  <a:srgbClr val="F6F6F9"/>
                </a:highlight>
                <a:latin typeface="Proxima Nova"/>
                <a:ea typeface="Proxima Nova"/>
                <a:cs typeface="Proxima Nova"/>
                <a:sym typeface="Proxima Nova"/>
              </a:rPr>
              <a:t> set Rx* for 18 languages, and 3 frameworks and platforms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1352"/>
            <a:ext cx="10058400" cy="538081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92825" y="352350"/>
            <a:ext cx="51378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RxJS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727497" y="2741175"/>
            <a:ext cx="27543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code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0" y="4132950"/>
            <a:ext cx="1020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Resources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02950" y="1542392"/>
            <a:ext cx="9052500" cy="5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 u="sng">
                <a:solidFill>
                  <a:schemeClr val="hlink"/>
                </a:solidFill>
                <a:hlinkClick r:id="rId3"/>
              </a:rPr>
              <a:t>https://github.com/santiagocano6/Talk-Angular-HttpServicesAndObservables</a:t>
            </a:r>
            <a:r>
              <a:rPr b="0" lang="en-US" sz="2400">
                <a:solidFill>
                  <a:schemeClr val="dk1"/>
                </a:solidFill>
              </a:rPr>
              <a:t> (Code and slides)</a:t>
            </a:r>
            <a:endParaRPr b="0" sz="2400" u="sng">
              <a:solidFill>
                <a:schemeClr val="hlink"/>
              </a:solidFill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 u="sng">
                <a:solidFill>
                  <a:schemeClr val="hlink"/>
                </a:solidFill>
                <a:hlinkClick r:id="rId4"/>
              </a:rPr>
              <a:t>https://angular.io/guide/http</a:t>
            </a:r>
            <a:r>
              <a:rPr b="0" lang="en-US" sz="2400">
                <a:solidFill>
                  <a:schemeClr val="dk1"/>
                </a:solidFill>
              </a:rPr>
              <a:t> (Documentación del HttpClient)</a:t>
            </a:r>
            <a:endParaRPr b="0"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 u="sng">
                <a:solidFill>
                  <a:schemeClr val="hlink"/>
                </a:solidFill>
                <a:hlinkClick r:id="rId5"/>
              </a:rPr>
              <a:t>https://angular.io/tutorial/toh-pt4</a:t>
            </a:r>
            <a:r>
              <a:rPr b="0" lang="en-US" sz="2400">
                <a:solidFill>
                  <a:schemeClr val="dk1"/>
                </a:solidFill>
              </a:rPr>
              <a:t> (Tutorial services)</a:t>
            </a:r>
            <a:endParaRPr b="0"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 u="sng">
                <a:solidFill>
                  <a:schemeClr val="hlink"/>
                </a:solidFill>
                <a:hlinkClick r:id="rId6"/>
              </a:rPr>
              <a:t>https://workshops-6e01c.firebaseapp.com/home</a:t>
            </a:r>
            <a:r>
              <a:rPr b="0" lang="en-US" sz="2400">
                <a:solidFill>
                  <a:schemeClr val="dk1"/>
                </a:solidFill>
              </a:rPr>
              <a:t> (jorge cano, rxjs)</a:t>
            </a:r>
            <a:endParaRPr b="0"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b="0" lang="en-US" sz="2400" u="sng">
                <a:solidFill>
                  <a:schemeClr val="hlink"/>
                </a:solidFill>
                <a:hlinkClick r:id="rId7"/>
              </a:rPr>
              <a:t>https://medium.com/@jorgeucano/30-d%C3%ADas-con-rxjs-d%C3%ADa-1-e911e68f6063</a:t>
            </a:r>
            <a:r>
              <a:rPr b="0" lang="en-US" sz="2400">
                <a:solidFill>
                  <a:schemeClr val="dk1"/>
                </a:solidFill>
              </a:rPr>
              <a:t> (jorge cano, rxjs)</a:t>
            </a:r>
            <a:endParaRPr b="0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108497" y="2741175"/>
            <a:ext cx="27543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Q &amp; A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0" y="4132950"/>
            <a:ext cx="1020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754379" y="2414482"/>
            <a:ext cx="85497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1508759" y="4404360"/>
            <a:ext cx="70410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9496" r="12724" t="0"/>
          <a:stretch/>
        </p:blipFill>
        <p:spPr>
          <a:xfrm>
            <a:off x="0" y="228600"/>
            <a:ext cx="10058400" cy="727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613475" y="5321225"/>
            <a:ext cx="1629000" cy="52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s</a:t>
            </a: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ervices in angular?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02950" y="1390000"/>
            <a:ext cx="9052500" cy="5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Service is a broad category encompassing any value, function, or feature that your application needs.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Almost anything can be a service. </a:t>
            </a:r>
            <a:r>
              <a:rPr lang="en-US" sz="2400">
                <a:solidFill>
                  <a:srgbClr val="222222"/>
                </a:solidFill>
                <a:highlight>
                  <a:srgbClr val="F6F6F9"/>
                </a:highlight>
              </a:rPr>
              <a:t>A service is typically a class with a narrow, well-defined purpose.</a:t>
            </a: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 It should do something specific and do it well. 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Examples include: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logging service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data service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message bus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tax calculator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application configuration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6F6F9"/>
                </a:highlight>
              </a:rPr>
              <a:t>Note:</a:t>
            </a: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 Angular has no definition of a service. There is no service base class.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913" y="2247588"/>
            <a:ext cx="6143375" cy="3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03" y="168203"/>
            <a:ext cx="8555200" cy="74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502950" y="1542392"/>
            <a:ext cx="9052500" cy="5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This angular module allow us to use an API client. To use it follow this steps: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Import HttpClientModule (Just once) in app.module from @angular/common/http.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In every service inject HttpClient from @angular/common/http.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Use HttpClient methods.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6F6F9"/>
                </a:highlight>
              </a:rPr>
              <a:t>Note</a:t>
            </a: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: HttpModule from </a:t>
            </a: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'@angular/http'</a:t>
            </a: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 is deprecated, please use '@angular/common/http' 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HttpClient module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" y="1813559"/>
            <a:ext cx="9052500" cy="5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1125" lvl="0" marL="1781175">
              <a:spcBef>
                <a:spcPts val="6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1143009"/>
            <a:ext cx="10058400" cy="541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502950" y="1542405"/>
            <a:ext cx="9052500" cy="22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A Promise handles a single event when an async operation completes or fails.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A promise cannot be cancelled.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6F6F9"/>
                </a:highlight>
              </a:rPr>
              <a:t>Note:</a:t>
            </a: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 There are Promise libraries out there that support cancellation, but ES6 Promise doesn't so far.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Promises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Observables</a:t>
            </a:r>
            <a:endParaRPr b="1" sz="40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502950" y="1542392"/>
            <a:ext cx="9052500" cy="5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The observer pattern is a software design pattern in which an object, called the subject, maintains a list of its dependents, called observers, and notifies them automatically of any state changes, usually by calling one of their methods.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Observable is a JavaScript implementation of the observer pattern. </a:t>
            </a:r>
            <a:r>
              <a:rPr b="0" lang="en-US" sz="2400">
                <a:solidFill>
                  <a:srgbClr val="222222"/>
                </a:solidFill>
                <a:highlight>
                  <a:srgbClr val="F6F6F9"/>
                </a:highlight>
              </a:rPr>
              <a:t>An Observable is like a Stream and allows to pass zero or more events where the callback is called for each event.</a:t>
            </a:r>
            <a:endParaRPr b="0" sz="2400">
              <a:solidFill>
                <a:srgbClr val="222222"/>
              </a:solidFill>
              <a:highlight>
                <a:srgbClr val="F6F6F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