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com.offis.de/dcmtk.php.e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b715287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b715287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b715287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b71528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b7152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b7152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Descarga de DICOM ToolKit </a:t>
            </a:r>
            <a:r>
              <a:rPr lang="es" u="sng">
                <a:hlinkClick r:id="rId2"/>
              </a:rPr>
              <a:t>https://dicom.offis.de/dcmtk.php.en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b715287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b715287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b715287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b715287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6b715287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6b715287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b715287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b715287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9f7917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9f7917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9f7917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9f791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comlibrary.com/dicom/so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dicom.github.io/pydicom/stable/old/pydicom_user_guid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PyDICOM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83825"/>
            <a:ext cx="8520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</a:t>
            </a:r>
            <a:r>
              <a:rPr lang="es"/>
              <a:t>José</a:t>
            </a:r>
            <a:r>
              <a:rPr lang="es"/>
              <a:t> Muñoz Cabrera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Caro Zapata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PynetDICOM-Conceptos importantes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https://www.dicomlibrary.com/dicom/sop/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 pynetdicom</a:t>
            </a:r>
            <a:endParaRPr sz="11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conda-forge/label/cf202003 pynetdicom</a:t>
            </a:r>
            <a:endParaRPr sz="11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Archivos DICOM desde consola CMD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PyDICOM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PynetDICOM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Ejemplos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Actividad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DICOM desde consola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21924"/>
            <a:ext cx="8368200" cy="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98" y="1650173"/>
            <a:ext cx="3554625" cy="27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4957" l="0" r="77804" t="26563"/>
          <a:stretch/>
        </p:blipFill>
        <p:spPr>
          <a:xfrm>
            <a:off x="5219950" y="829675"/>
            <a:ext cx="2382998" cy="41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19106" t="0"/>
          <a:stretch/>
        </p:blipFill>
        <p:spPr>
          <a:xfrm>
            <a:off x="189075" y="1760763"/>
            <a:ext cx="7397100" cy="14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DICOM desde consola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45125" y="2516375"/>
            <a:ext cx="41841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Aplicaciones del DCMTK - DICOM Toolkit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775" y="458024"/>
            <a:ext cx="3981325" cy="44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DICOM desde Consola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79392" l="0" r="0" t="0"/>
          <a:stretch/>
        </p:blipFill>
        <p:spPr>
          <a:xfrm>
            <a:off x="921425" y="1254165"/>
            <a:ext cx="6401776" cy="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23283"/>
          <a:stretch/>
        </p:blipFill>
        <p:spPr>
          <a:xfrm>
            <a:off x="921425" y="2021051"/>
            <a:ext cx="6401774" cy="2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425" y="1254176"/>
            <a:ext cx="6401776" cy="370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425" y="2643424"/>
            <a:ext cx="6401774" cy="9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39000" y="372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DICOM desde Consola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0" y="1268962"/>
            <a:ext cx="4070315" cy="377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125" y="1268950"/>
            <a:ext cx="4173302" cy="37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PyDICOM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</a:t>
            </a:r>
            <a:r>
              <a:rPr lang="es"/>
              <a:t> para trabajar con archivos DICOM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Ayuda a leer, escribir y modificar  los archivos DICOM fácilmente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https://pydicom.github.io/pydicom/stable/old/pydicom_user_guide.html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PyDICOM-Descarga	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861650"/>
            <a:ext cx="83682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 pydicom</a:t>
            </a:r>
            <a:endParaRPr sz="14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conda-forge/label/gcc7 pydicom</a:t>
            </a:r>
            <a:endParaRPr sz="14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conda-forge/label/broken pydicom</a:t>
            </a:r>
            <a:endParaRPr sz="14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conda-forge/label/cf201901 pydicom</a:t>
            </a:r>
            <a:endParaRPr sz="14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conda-forge/label/cf202003 pydicom</a:t>
            </a:r>
            <a:endParaRPr sz="1400">
              <a:solidFill>
                <a:srgbClr val="333333"/>
              </a:solidFill>
              <a:highlight>
                <a:srgbClr val="EEEF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472125" y="7479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Ejemplos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