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434667-82BC-44AA-A28A-18E1A159253B}" v="18" dt="2025-07-08T14:08:21.1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2285" y="3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E4434667-82BC-44AA-A28A-18E1A159253B}"/>
    <pc:docChg chg="undo custSel addSld delSld modSld">
      <pc:chgData name="Castiello de Obeso, Santiago" userId="b4fc0b8e-1f0e-417a-8aad-015961d2398a" providerId="ADAL" clId="{E4434667-82BC-44AA-A28A-18E1A159253B}" dt="2025-07-08T14:10:28.379" v="299" actId="1036"/>
      <pc:docMkLst>
        <pc:docMk/>
      </pc:docMkLst>
      <pc:sldChg chg="addSp delSp modSp new mod">
        <pc:chgData name="Castiello de Obeso, Santiago" userId="b4fc0b8e-1f0e-417a-8aad-015961d2398a" providerId="ADAL" clId="{E4434667-82BC-44AA-A28A-18E1A159253B}" dt="2025-07-08T14:10:28.379" v="299" actId="1036"/>
        <pc:sldMkLst>
          <pc:docMk/>
          <pc:sldMk cId="3570237080" sldId="256"/>
        </pc:sldMkLst>
        <pc:spChg chg="del">
          <ac:chgData name="Castiello de Obeso, Santiago" userId="b4fc0b8e-1f0e-417a-8aad-015961d2398a" providerId="ADAL" clId="{E4434667-82BC-44AA-A28A-18E1A159253B}" dt="2025-07-07T23:54:42.747" v="1" actId="478"/>
          <ac:spMkLst>
            <pc:docMk/>
            <pc:sldMk cId="3570237080" sldId="256"/>
            <ac:spMk id="2" creationId="{3C074C73-68DF-703C-BD7E-26C89FAD2BA5}"/>
          </ac:spMkLst>
        </pc:spChg>
        <pc:spChg chg="del">
          <ac:chgData name="Castiello de Obeso, Santiago" userId="b4fc0b8e-1f0e-417a-8aad-015961d2398a" providerId="ADAL" clId="{E4434667-82BC-44AA-A28A-18E1A159253B}" dt="2025-07-07T23:54:42.747" v="1" actId="478"/>
          <ac:spMkLst>
            <pc:docMk/>
            <pc:sldMk cId="3570237080" sldId="256"/>
            <ac:spMk id="3" creationId="{0017B187-0AAA-0CFB-94E4-4F0B11A59F3A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8" creationId="{4CE97B10-6DF8-DC6F-997F-9E2975A1717F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9" creationId="{BD373DB0-71D7-799A-B56F-8CCFE48AEE92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0" creationId="{DFEDE720-9748-9505-0F7F-FB9307E09E9C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1" creationId="{2E38A8C2-7EFB-E28B-C22A-989E6745CF19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2" creationId="{157D4345-9C22-DFCE-72A4-6E72CC55EAD4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3" creationId="{67DD543A-11EB-DE5B-37A0-B0FB468727A9}"/>
          </ac:spMkLst>
        </pc:spChg>
        <pc:spChg chg="add mod">
          <ac:chgData name="Castiello de Obeso, Santiago" userId="b4fc0b8e-1f0e-417a-8aad-015961d2398a" providerId="ADAL" clId="{E4434667-82BC-44AA-A28A-18E1A159253B}" dt="2025-07-08T00:01:57.952" v="144"/>
          <ac:spMkLst>
            <pc:docMk/>
            <pc:sldMk cId="3570237080" sldId="256"/>
            <ac:spMk id="15" creationId="{869B6FC2-5B53-8956-DBC5-0DACBCCABB42}"/>
          </ac:spMkLst>
        </pc:spChg>
        <pc:spChg chg="add mod">
          <ac:chgData name="Castiello de Obeso, Santiago" userId="b4fc0b8e-1f0e-417a-8aad-015961d2398a" providerId="ADAL" clId="{E4434667-82BC-44AA-A28A-18E1A159253B}" dt="2025-07-08T00:01:57.952" v="144"/>
          <ac:spMkLst>
            <pc:docMk/>
            <pc:sldMk cId="3570237080" sldId="256"/>
            <ac:spMk id="16" creationId="{C38CF227-349B-535B-66D9-D81CD3B263C6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7" creationId="{CF179E7F-664C-2C31-06DB-788C56A20ED4}"/>
          </ac:spMkLst>
        </pc:spChg>
        <pc:spChg chg="add mod">
          <ac:chgData name="Castiello de Obeso, Santiago" userId="b4fc0b8e-1f0e-417a-8aad-015961d2398a" providerId="ADAL" clId="{E4434667-82BC-44AA-A28A-18E1A159253B}" dt="2025-07-08T00:02:36.594" v="207" actId="1036"/>
          <ac:spMkLst>
            <pc:docMk/>
            <pc:sldMk cId="3570237080" sldId="256"/>
            <ac:spMk id="18" creationId="{C565C463-2A32-051C-0180-011B2BD7B077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19" creationId="{F7F9EE66-9F5D-B5A2-4F76-B376ECEDF4C3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20" creationId="{248E9B51-26EF-9F68-40A4-1EB3EC22A84D}"/>
          </ac:spMkLst>
        </pc:spChg>
        <pc:spChg chg="add mod">
          <ac:chgData name="Castiello de Obeso, Santiago" userId="b4fc0b8e-1f0e-417a-8aad-015961d2398a" providerId="ADAL" clId="{E4434667-82BC-44AA-A28A-18E1A159253B}" dt="2025-07-08T14:10:28.379" v="299" actId="1036"/>
          <ac:spMkLst>
            <pc:docMk/>
            <pc:sldMk cId="3570237080" sldId="256"/>
            <ac:spMk id="21" creationId="{B71B3B0E-1922-65A2-6795-C73F9953D5E9}"/>
          </ac:spMkLst>
        </pc:spChg>
        <pc:picChg chg="add del mod">
          <ac:chgData name="Castiello de Obeso, Santiago" userId="b4fc0b8e-1f0e-417a-8aad-015961d2398a" providerId="ADAL" clId="{E4434667-82BC-44AA-A28A-18E1A159253B}" dt="2025-07-07T23:58:25.555" v="5" actId="478"/>
          <ac:picMkLst>
            <pc:docMk/>
            <pc:sldMk cId="3570237080" sldId="256"/>
            <ac:picMk id="5" creationId="{F932C4ED-D98F-7E29-FDD5-AA3569390420}"/>
          </ac:picMkLst>
        </pc:picChg>
        <pc:picChg chg="add mod">
          <ac:chgData name="Castiello de Obeso, Santiago" userId="b4fc0b8e-1f0e-417a-8aad-015961d2398a" providerId="ADAL" clId="{E4434667-82BC-44AA-A28A-18E1A159253B}" dt="2025-07-08T13:30:01.078" v="283" actId="1076"/>
          <ac:picMkLst>
            <pc:docMk/>
            <pc:sldMk cId="3570237080" sldId="256"/>
            <ac:picMk id="7" creationId="{2A6A49F4-7FA1-4E30-328B-8752D4352BF5}"/>
          </ac:picMkLst>
        </pc:picChg>
        <pc:picChg chg="add mod">
          <ac:chgData name="Castiello de Obeso, Santiago" userId="b4fc0b8e-1f0e-417a-8aad-015961d2398a" providerId="ADAL" clId="{E4434667-82BC-44AA-A28A-18E1A159253B}" dt="2025-07-08T00:01:57.952" v="144"/>
          <ac:picMkLst>
            <pc:docMk/>
            <pc:sldMk cId="3570237080" sldId="256"/>
            <ac:picMk id="14" creationId="{E1D44C18-D938-5FAA-2AF7-6706848C8909}"/>
          </ac:picMkLst>
        </pc:picChg>
      </pc:sldChg>
      <pc:sldChg chg="addSp delSp modSp add mod">
        <pc:chgData name="Castiello de Obeso, Santiago" userId="b4fc0b8e-1f0e-417a-8aad-015961d2398a" providerId="ADAL" clId="{E4434667-82BC-44AA-A28A-18E1A159253B}" dt="2025-07-08T00:01:29.493" v="140"/>
        <pc:sldMkLst>
          <pc:docMk/>
          <pc:sldMk cId="3689810893" sldId="257"/>
        </pc:sldMkLst>
        <pc:spChg chg="del">
          <ac:chgData name="Castiello de Obeso, Santiago" userId="b4fc0b8e-1f0e-417a-8aad-015961d2398a" providerId="ADAL" clId="{E4434667-82BC-44AA-A28A-18E1A159253B}" dt="2025-07-08T00:01:23.935" v="139" actId="478"/>
          <ac:spMkLst>
            <pc:docMk/>
            <pc:sldMk cId="3689810893" sldId="257"/>
            <ac:spMk id="8" creationId="{6EB199D9-F361-E7D4-5725-C32E4AB4F74D}"/>
          </ac:spMkLst>
        </pc:spChg>
        <pc:spChg chg="del">
          <ac:chgData name="Castiello de Obeso, Santiago" userId="b4fc0b8e-1f0e-417a-8aad-015961d2398a" providerId="ADAL" clId="{E4434667-82BC-44AA-A28A-18E1A159253B}" dt="2025-07-08T00:01:23.935" v="139" actId="478"/>
          <ac:spMkLst>
            <pc:docMk/>
            <pc:sldMk cId="3689810893" sldId="257"/>
            <ac:spMk id="9" creationId="{03309BAD-2246-D08C-003E-C3E298F58FC9}"/>
          </ac:spMkLst>
        </pc:spChg>
        <pc:spChg chg="del">
          <ac:chgData name="Castiello de Obeso, Santiago" userId="b4fc0b8e-1f0e-417a-8aad-015961d2398a" providerId="ADAL" clId="{E4434667-82BC-44AA-A28A-18E1A159253B}" dt="2025-07-08T00:01:23.935" v="139" actId="478"/>
          <ac:spMkLst>
            <pc:docMk/>
            <pc:sldMk cId="3689810893" sldId="257"/>
            <ac:spMk id="10" creationId="{1FC08155-0D1E-C353-1B72-F665664603A4}"/>
          </ac:spMkLst>
        </pc:spChg>
        <pc:spChg chg="del">
          <ac:chgData name="Castiello de Obeso, Santiago" userId="b4fc0b8e-1f0e-417a-8aad-015961d2398a" providerId="ADAL" clId="{E4434667-82BC-44AA-A28A-18E1A159253B}" dt="2025-07-08T00:01:23.935" v="139" actId="478"/>
          <ac:spMkLst>
            <pc:docMk/>
            <pc:sldMk cId="3689810893" sldId="257"/>
            <ac:spMk id="11" creationId="{CF95E8DC-ED95-AB23-DAA2-D0E5DCBF1F3C}"/>
          </ac:spMkLst>
        </pc:spChg>
        <pc:picChg chg="add mod">
          <ac:chgData name="Castiello de Obeso, Santiago" userId="b4fc0b8e-1f0e-417a-8aad-015961d2398a" providerId="ADAL" clId="{E4434667-82BC-44AA-A28A-18E1A159253B}" dt="2025-07-08T00:01:29.493" v="140"/>
          <ac:picMkLst>
            <pc:docMk/>
            <pc:sldMk cId="3689810893" sldId="257"/>
            <ac:picMk id="2" creationId="{ED470A80-A6D2-F1E1-8517-DC8EA62C20B1}"/>
          </ac:picMkLst>
        </pc:picChg>
        <pc:picChg chg="del mod">
          <ac:chgData name="Castiello de Obeso, Santiago" userId="b4fc0b8e-1f0e-417a-8aad-015961d2398a" providerId="ADAL" clId="{E4434667-82BC-44AA-A28A-18E1A159253B}" dt="2025-07-08T00:01:22.311" v="138" actId="21"/>
          <ac:picMkLst>
            <pc:docMk/>
            <pc:sldMk cId="3689810893" sldId="257"/>
            <ac:picMk id="7" creationId="{7B2BA76E-0CC5-F9E6-9424-96411424858C}"/>
          </ac:picMkLst>
        </pc:picChg>
      </pc:sldChg>
      <pc:sldChg chg="addSp delSp modSp add del mod">
        <pc:chgData name="Castiello de Obeso, Santiago" userId="b4fc0b8e-1f0e-417a-8aad-015961d2398a" providerId="ADAL" clId="{E4434667-82BC-44AA-A28A-18E1A159253B}" dt="2025-07-08T14:09:11.753" v="292" actId="47"/>
        <pc:sldMkLst>
          <pc:docMk/>
          <pc:sldMk cId="1031730813" sldId="258"/>
        </pc:sldMkLst>
        <pc:picChg chg="del mod">
          <ac:chgData name="Castiello de Obeso, Santiago" userId="b4fc0b8e-1f0e-417a-8aad-015961d2398a" providerId="ADAL" clId="{E4434667-82BC-44AA-A28A-18E1A159253B}" dt="2025-07-08T14:07:51.542" v="286" actId="478"/>
          <ac:picMkLst>
            <pc:docMk/>
            <pc:sldMk cId="1031730813" sldId="258"/>
            <ac:picMk id="2" creationId="{53DB5972-7ACF-4FC0-91E6-472C8814BBCB}"/>
          </ac:picMkLst>
        </pc:picChg>
        <pc:picChg chg="add del mod">
          <ac:chgData name="Castiello de Obeso, Santiago" userId="b4fc0b8e-1f0e-417a-8aad-015961d2398a" providerId="ADAL" clId="{E4434667-82BC-44AA-A28A-18E1A159253B}" dt="2025-07-08T14:09:09.908" v="291" actId="478"/>
          <ac:picMkLst>
            <pc:docMk/>
            <pc:sldMk cId="1031730813" sldId="258"/>
            <ac:picMk id="4" creationId="{73DC5723-0B10-9D91-16BE-0B7A56D6A65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70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904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257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502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197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29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23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585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43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4920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234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69DFA-3AFA-465B-AB13-A9BB776185F2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8720EB-1E5B-48EB-827D-0EADD30E6D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2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green and pink squares&#10;&#10;AI-generated content may be incorrect.">
            <a:extLst>
              <a:ext uri="{FF2B5EF4-FFF2-40B4-BE49-F238E27FC236}">
                <a16:creationId xmlns:a16="http://schemas.microsoft.com/office/drawing/2014/main" id="{2A6A49F4-7FA1-4E30-328B-8752D4352B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6" y="0"/>
            <a:ext cx="8640763" cy="8640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E97B10-6DF8-DC6F-997F-9E2975A1717F}"/>
              </a:ext>
            </a:extLst>
          </p:cNvPr>
          <p:cNvSpPr/>
          <p:nvPr/>
        </p:nvSpPr>
        <p:spPr>
          <a:xfrm>
            <a:off x="2192398" y="909624"/>
            <a:ext cx="136762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373DB0-71D7-799A-B56F-8CCFE48AEE92}"/>
              </a:ext>
            </a:extLst>
          </p:cNvPr>
          <p:cNvSpPr/>
          <p:nvPr/>
        </p:nvSpPr>
        <p:spPr>
          <a:xfrm>
            <a:off x="826103" y="1275384"/>
            <a:ext cx="136762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EDE720-9748-9505-0F7F-FB9307E09E9C}"/>
              </a:ext>
            </a:extLst>
          </p:cNvPr>
          <p:cNvSpPr txBox="1"/>
          <p:nvPr/>
        </p:nvSpPr>
        <p:spPr>
          <a:xfrm>
            <a:off x="2367673" y="1304372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38A8C2-7EFB-E28B-C22A-989E6745CF19}"/>
              </a:ext>
            </a:extLst>
          </p:cNvPr>
          <p:cNvSpPr txBox="1"/>
          <p:nvPr/>
        </p:nvSpPr>
        <p:spPr>
          <a:xfrm>
            <a:off x="1001378" y="941272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7D4345-9C22-DFCE-72A4-6E72CC55EAD4}"/>
              </a:ext>
            </a:extLst>
          </p:cNvPr>
          <p:cNvSpPr txBox="1"/>
          <p:nvPr/>
        </p:nvSpPr>
        <p:spPr>
          <a:xfrm>
            <a:off x="6518253" y="941272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DD543A-11EB-DE5B-37A0-B0FB468727A9}"/>
              </a:ext>
            </a:extLst>
          </p:cNvPr>
          <p:cNvSpPr txBox="1"/>
          <p:nvPr/>
        </p:nvSpPr>
        <p:spPr>
          <a:xfrm>
            <a:off x="5123612" y="1304372"/>
            <a:ext cx="101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179E7F-664C-2C31-06DB-788C56A20ED4}"/>
              </a:ext>
            </a:extLst>
          </p:cNvPr>
          <p:cNvSpPr/>
          <p:nvPr/>
        </p:nvSpPr>
        <p:spPr>
          <a:xfrm>
            <a:off x="6363776" y="1275384"/>
            <a:ext cx="136762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65C463-2A32-051C-0180-011B2BD7B077}"/>
              </a:ext>
            </a:extLst>
          </p:cNvPr>
          <p:cNvSpPr/>
          <p:nvPr/>
        </p:nvSpPr>
        <p:spPr>
          <a:xfrm>
            <a:off x="4997481" y="906128"/>
            <a:ext cx="1367624" cy="3657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F9EE66-9F5D-B5A2-4F76-B376ECEDF4C3}"/>
              </a:ext>
            </a:extLst>
          </p:cNvPr>
          <p:cNvSpPr/>
          <p:nvPr/>
        </p:nvSpPr>
        <p:spPr>
          <a:xfrm>
            <a:off x="3829703" y="5245403"/>
            <a:ext cx="564809" cy="713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48E9B51-26EF-9F68-40A4-1EB3EC22A84D}"/>
              </a:ext>
            </a:extLst>
          </p:cNvPr>
          <p:cNvSpPr/>
          <p:nvPr/>
        </p:nvSpPr>
        <p:spPr>
          <a:xfrm>
            <a:off x="7995668" y="5245403"/>
            <a:ext cx="564809" cy="713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B3B0E-1922-65A2-6795-C73F9953D5E9}"/>
              </a:ext>
            </a:extLst>
          </p:cNvPr>
          <p:cNvSpPr txBox="1"/>
          <p:nvPr/>
        </p:nvSpPr>
        <p:spPr>
          <a:xfrm>
            <a:off x="6565897" y="5245403"/>
            <a:ext cx="955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FF0000"/>
                </a:solidFill>
              </a:rPr>
              <a:t>Category </a:t>
            </a:r>
            <a:br>
              <a:rPr lang="en-GB" sz="1400" dirty="0">
                <a:solidFill>
                  <a:srgbClr val="FF0000"/>
                </a:solidFill>
              </a:rPr>
            </a:br>
            <a:r>
              <a:rPr lang="en-GB" sz="1400" dirty="0">
                <a:solidFill>
                  <a:srgbClr val="FF0000"/>
                </a:solidFill>
              </a:rPr>
              <a:t>Preserved</a:t>
            </a:r>
          </a:p>
        </p:txBody>
      </p:sp>
    </p:spTree>
    <p:extLst>
      <p:ext uri="{BB962C8B-B14F-4D97-AF65-F5344CB8AC3E}">
        <p14:creationId xmlns:p14="http://schemas.microsoft.com/office/powerpoint/2010/main" val="357023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90FEC2-FC21-746F-C294-D055E4C0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green and pink squares&#10;&#10;AI-generated content may be incorrect.">
            <a:extLst>
              <a:ext uri="{FF2B5EF4-FFF2-40B4-BE49-F238E27FC236}">
                <a16:creationId xmlns:a16="http://schemas.microsoft.com/office/drawing/2014/main" id="{ED470A80-A6D2-F1E1-8517-DC8EA62C2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40763" cy="8640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0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854</TotalTime>
  <Words>11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2025-07-07T23:54:38Z</dcterms:created>
  <dcterms:modified xsi:type="dcterms:W3CDTF">2025-07-08T14:10:36Z</dcterms:modified>
</cp:coreProperties>
</file>