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C8CD78-EE71-472F-AFF6-B5C7B2A4804F}" v="12" dt="2025-07-08T14:17:19.0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773" y="2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ABC8CD78-EE71-472F-AFF6-B5C7B2A4804F}"/>
    <pc:docChg chg="undo custSel addSld modSld">
      <pc:chgData name="Castiello de Obeso, Santiago" userId="b4fc0b8e-1f0e-417a-8aad-015961d2398a" providerId="ADAL" clId="{ABC8CD78-EE71-472F-AFF6-B5C7B2A4804F}" dt="2025-07-08T14:17:19.855" v="348" actId="21"/>
      <pc:docMkLst>
        <pc:docMk/>
      </pc:docMkLst>
      <pc:sldChg chg="addSp delSp modSp new mod">
        <pc:chgData name="Castiello de Obeso, Santiago" userId="b4fc0b8e-1f0e-417a-8aad-015961d2398a" providerId="ADAL" clId="{ABC8CD78-EE71-472F-AFF6-B5C7B2A4804F}" dt="2025-07-08T14:17:19.855" v="348" actId="21"/>
        <pc:sldMkLst>
          <pc:docMk/>
          <pc:sldMk cId="2315463485" sldId="256"/>
        </pc:sldMkLst>
        <pc:spChg chg="del">
          <ac:chgData name="Castiello de Obeso, Santiago" userId="b4fc0b8e-1f0e-417a-8aad-015961d2398a" providerId="ADAL" clId="{ABC8CD78-EE71-472F-AFF6-B5C7B2A4804F}" dt="2025-07-08T14:09:49.979" v="1" actId="478"/>
          <ac:spMkLst>
            <pc:docMk/>
            <pc:sldMk cId="2315463485" sldId="256"/>
            <ac:spMk id="2" creationId="{D71C6C44-0ECA-C943-12F4-2036677FCDB3}"/>
          </ac:spMkLst>
        </pc:spChg>
        <pc:spChg chg="del">
          <ac:chgData name="Castiello de Obeso, Santiago" userId="b4fc0b8e-1f0e-417a-8aad-015961d2398a" providerId="ADAL" clId="{ABC8CD78-EE71-472F-AFF6-B5C7B2A4804F}" dt="2025-07-08T14:09:49.979" v="1" actId="478"/>
          <ac:spMkLst>
            <pc:docMk/>
            <pc:sldMk cId="2315463485" sldId="256"/>
            <ac:spMk id="3" creationId="{1A34551D-D26F-3760-B83F-FFD3B0FDB640}"/>
          </ac:spMkLst>
        </pc:spChg>
        <pc:spChg chg="add del mod">
          <ac:chgData name="Castiello de Obeso, Santiago" userId="b4fc0b8e-1f0e-417a-8aad-015961d2398a" providerId="ADAL" clId="{ABC8CD78-EE71-472F-AFF6-B5C7B2A4804F}" dt="2025-07-08T14:14:53.562" v="102" actId="478"/>
          <ac:spMkLst>
            <pc:docMk/>
            <pc:sldMk cId="2315463485" sldId="256"/>
            <ac:spMk id="6" creationId="{65959374-8017-24D3-B53F-CEB0DAAE2394}"/>
          </ac:spMkLst>
        </pc:spChg>
        <pc:spChg chg="add del mod">
          <ac:chgData name="Castiello de Obeso, Santiago" userId="b4fc0b8e-1f0e-417a-8aad-015961d2398a" providerId="ADAL" clId="{ABC8CD78-EE71-472F-AFF6-B5C7B2A4804F}" dt="2025-07-08T14:11:19.287" v="19" actId="478"/>
          <ac:spMkLst>
            <pc:docMk/>
            <pc:sldMk cId="2315463485" sldId="256"/>
            <ac:spMk id="7" creationId="{A96A7BDE-207C-A2B9-BFB4-DFA39A60DA60}"/>
          </ac:spMkLst>
        </pc:spChg>
        <pc:spChg chg="add mod">
          <ac:chgData name="Castiello de Obeso, Santiago" userId="b4fc0b8e-1f0e-417a-8aad-015961d2398a" providerId="ADAL" clId="{ABC8CD78-EE71-472F-AFF6-B5C7B2A4804F}" dt="2025-07-08T14:12:17.209" v="65" actId="1036"/>
          <ac:spMkLst>
            <pc:docMk/>
            <pc:sldMk cId="2315463485" sldId="256"/>
            <ac:spMk id="8" creationId="{98918A7A-31BF-41D7-DE45-08048B0E5960}"/>
          </ac:spMkLst>
        </pc:spChg>
        <pc:spChg chg="add mod">
          <ac:chgData name="Castiello de Obeso, Santiago" userId="b4fc0b8e-1f0e-417a-8aad-015961d2398a" providerId="ADAL" clId="{ABC8CD78-EE71-472F-AFF6-B5C7B2A4804F}" dt="2025-07-08T14:12:09.754" v="62" actId="1076"/>
          <ac:spMkLst>
            <pc:docMk/>
            <pc:sldMk cId="2315463485" sldId="256"/>
            <ac:spMk id="9" creationId="{D1D39B4F-C9D0-8888-D3B2-BF57B3D72B13}"/>
          </ac:spMkLst>
        </pc:spChg>
        <pc:spChg chg="add mod">
          <ac:chgData name="Castiello de Obeso, Santiago" userId="b4fc0b8e-1f0e-417a-8aad-015961d2398a" providerId="ADAL" clId="{ABC8CD78-EE71-472F-AFF6-B5C7B2A4804F}" dt="2025-07-08T14:12:13.673" v="63" actId="1076"/>
          <ac:spMkLst>
            <pc:docMk/>
            <pc:sldMk cId="2315463485" sldId="256"/>
            <ac:spMk id="10" creationId="{1C2EAD01-B976-B281-6480-FB44F1A4397F}"/>
          </ac:spMkLst>
        </pc:spChg>
        <pc:spChg chg="add mod">
          <ac:chgData name="Castiello de Obeso, Santiago" userId="b4fc0b8e-1f0e-417a-8aad-015961d2398a" providerId="ADAL" clId="{ABC8CD78-EE71-472F-AFF6-B5C7B2A4804F}" dt="2025-07-08T14:12:43.017" v="71" actId="1076"/>
          <ac:spMkLst>
            <pc:docMk/>
            <pc:sldMk cId="2315463485" sldId="256"/>
            <ac:spMk id="11" creationId="{3EBAEF3A-BC5B-F6F6-8231-C1C46A4EDAB9}"/>
          </ac:spMkLst>
        </pc:spChg>
        <pc:spChg chg="add mod">
          <ac:chgData name="Castiello de Obeso, Santiago" userId="b4fc0b8e-1f0e-417a-8aad-015961d2398a" providerId="ADAL" clId="{ABC8CD78-EE71-472F-AFF6-B5C7B2A4804F}" dt="2025-07-08T14:12:53.286" v="78" actId="1076"/>
          <ac:spMkLst>
            <pc:docMk/>
            <pc:sldMk cId="2315463485" sldId="256"/>
            <ac:spMk id="12" creationId="{2927E205-EBAB-F69A-45F4-72750F70BEA0}"/>
          </ac:spMkLst>
        </pc:spChg>
        <pc:spChg chg="add del mod">
          <ac:chgData name="Castiello de Obeso, Santiago" userId="b4fc0b8e-1f0e-417a-8aad-015961d2398a" providerId="ADAL" clId="{ABC8CD78-EE71-472F-AFF6-B5C7B2A4804F}" dt="2025-07-08T14:12:36.872" v="69" actId="478"/>
          <ac:spMkLst>
            <pc:docMk/>
            <pc:sldMk cId="2315463485" sldId="256"/>
            <ac:spMk id="13" creationId="{F858EA53-6CAE-DB83-C8FA-9CFC8AE4FC9C}"/>
          </ac:spMkLst>
        </pc:spChg>
        <pc:spChg chg="add del mod">
          <ac:chgData name="Castiello de Obeso, Santiago" userId="b4fc0b8e-1f0e-417a-8aad-015961d2398a" providerId="ADAL" clId="{ABC8CD78-EE71-472F-AFF6-B5C7B2A4804F}" dt="2025-07-08T14:12:36.872" v="69" actId="478"/>
          <ac:spMkLst>
            <pc:docMk/>
            <pc:sldMk cId="2315463485" sldId="256"/>
            <ac:spMk id="14" creationId="{9E2FDE18-5E34-EDC0-A147-C095CDEEAED2}"/>
          </ac:spMkLst>
        </pc:spChg>
        <pc:spChg chg="add mod">
          <ac:chgData name="Castiello de Obeso, Santiago" userId="b4fc0b8e-1f0e-417a-8aad-015961d2398a" providerId="ADAL" clId="{ABC8CD78-EE71-472F-AFF6-B5C7B2A4804F}" dt="2025-07-08T14:12:23.430" v="68" actId="1036"/>
          <ac:spMkLst>
            <pc:docMk/>
            <pc:sldMk cId="2315463485" sldId="256"/>
            <ac:spMk id="15" creationId="{837140D7-220C-EF25-7E4C-5B2671797590}"/>
          </ac:spMkLst>
        </pc:spChg>
        <pc:spChg chg="add mod">
          <ac:chgData name="Castiello de Obeso, Santiago" userId="b4fc0b8e-1f0e-417a-8aad-015961d2398a" providerId="ADAL" clId="{ABC8CD78-EE71-472F-AFF6-B5C7B2A4804F}" dt="2025-07-08T14:13:12.171" v="96" actId="1035"/>
          <ac:spMkLst>
            <pc:docMk/>
            <pc:sldMk cId="2315463485" sldId="256"/>
            <ac:spMk id="16" creationId="{A8C83ECF-B082-A541-408A-78E0D3CEB965}"/>
          </ac:spMkLst>
        </pc:spChg>
        <pc:spChg chg="add mod">
          <ac:chgData name="Castiello de Obeso, Santiago" userId="b4fc0b8e-1f0e-417a-8aad-015961d2398a" providerId="ADAL" clId="{ABC8CD78-EE71-472F-AFF6-B5C7B2A4804F}" dt="2025-07-08T14:13:07.527" v="95" actId="1035"/>
          <ac:spMkLst>
            <pc:docMk/>
            <pc:sldMk cId="2315463485" sldId="256"/>
            <ac:spMk id="17" creationId="{1D031D90-FD7E-151B-B486-399B7CB7C2B2}"/>
          </ac:spMkLst>
        </pc:spChg>
        <pc:spChg chg="add mod">
          <ac:chgData name="Castiello de Obeso, Santiago" userId="b4fc0b8e-1f0e-417a-8aad-015961d2398a" providerId="ADAL" clId="{ABC8CD78-EE71-472F-AFF6-B5C7B2A4804F}" dt="2025-07-08T14:15:52.042" v="263" actId="14100"/>
          <ac:spMkLst>
            <pc:docMk/>
            <pc:sldMk cId="2315463485" sldId="256"/>
            <ac:spMk id="20" creationId="{D8E23E5B-915C-5DAA-979B-7BBC02CE89B8}"/>
          </ac:spMkLst>
        </pc:spChg>
        <pc:spChg chg="add mod">
          <ac:chgData name="Castiello de Obeso, Santiago" userId="b4fc0b8e-1f0e-417a-8aad-015961d2398a" providerId="ADAL" clId="{ABC8CD78-EE71-472F-AFF6-B5C7B2A4804F}" dt="2025-07-08T14:16:06.650" v="276" actId="1036"/>
          <ac:spMkLst>
            <pc:docMk/>
            <pc:sldMk cId="2315463485" sldId="256"/>
            <ac:spMk id="21" creationId="{B0889FAB-0E29-9FF5-0F5E-41D781C4DA62}"/>
          </ac:spMkLst>
        </pc:spChg>
        <pc:spChg chg="add mod">
          <ac:chgData name="Castiello de Obeso, Santiago" userId="b4fc0b8e-1f0e-417a-8aad-015961d2398a" providerId="ADAL" clId="{ABC8CD78-EE71-472F-AFF6-B5C7B2A4804F}" dt="2025-07-08T14:15:59.400" v="264" actId="1076"/>
          <ac:spMkLst>
            <pc:docMk/>
            <pc:sldMk cId="2315463485" sldId="256"/>
            <ac:spMk id="22" creationId="{18C126DB-48B2-4AA7-5DBC-BD0C46E16CF6}"/>
          </ac:spMkLst>
        </pc:spChg>
        <pc:spChg chg="add del mod">
          <ac:chgData name="Castiello de Obeso, Santiago" userId="b4fc0b8e-1f0e-417a-8aad-015961d2398a" providerId="ADAL" clId="{ABC8CD78-EE71-472F-AFF6-B5C7B2A4804F}" dt="2025-07-08T14:16:26.012" v="280" actId="478"/>
          <ac:spMkLst>
            <pc:docMk/>
            <pc:sldMk cId="2315463485" sldId="256"/>
            <ac:spMk id="23" creationId="{6FE535B0-B248-D4F0-E9B3-8C06C4346AC5}"/>
          </ac:spMkLst>
        </pc:spChg>
        <pc:spChg chg="add del mod">
          <ac:chgData name="Castiello de Obeso, Santiago" userId="b4fc0b8e-1f0e-417a-8aad-015961d2398a" providerId="ADAL" clId="{ABC8CD78-EE71-472F-AFF6-B5C7B2A4804F}" dt="2025-07-08T14:16:26.012" v="280" actId="478"/>
          <ac:spMkLst>
            <pc:docMk/>
            <pc:sldMk cId="2315463485" sldId="256"/>
            <ac:spMk id="24" creationId="{34990E41-42A6-DB95-C94E-11BCC9C14CB4}"/>
          </ac:spMkLst>
        </pc:spChg>
        <pc:spChg chg="add mod">
          <ac:chgData name="Castiello de Obeso, Santiago" userId="b4fc0b8e-1f0e-417a-8aad-015961d2398a" providerId="ADAL" clId="{ABC8CD78-EE71-472F-AFF6-B5C7B2A4804F}" dt="2025-07-08T14:15:45.105" v="262" actId="14100"/>
          <ac:spMkLst>
            <pc:docMk/>
            <pc:sldMk cId="2315463485" sldId="256"/>
            <ac:spMk id="25" creationId="{87979A3F-0114-401D-819D-165AF80C5A0B}"/>
          </ac:spMkLst>
        </pc:spChg>
        <pc:spChg chg="add del mod">
          <ac:chgData name="Castiello de Obeso, Santiago" userId="b4fc0b8e-1f0e-417a-8aad-015961d2398a" providerId="ADAL" clId="{ABC8CD78-EE71-472F-AFF6-B5C7B2A4804F}" dt="2025-07-08T14:16:27.346" v="281" actId="478"/>
          <ac:spMkLst>
            <pc:docMk/>
            <pc:sldMk cId="2315463485" sldId="256"/>
            <ac:spMk id="26" creationId="{30431A53-CE36-2327-AB95-B076707D4368}"/>
          </ac:spMkLst>
        </pc:spChg>
        <pc:spChg chg="add del mod">
          <ac:chgData name="Castiello de Obeso, Santiago" userId="b4fc0b8e-1f0e-417a-8aad-015961d2398a" providerId="ADAL" clId="{ABC8CD78-EE71-472F-AFF6-B5C7B2A4804F}" dt="2025-07-08T14:16:26.012" v="280" actId="478"/>
          <ac:spMkLst>
            <pc:docMk/>
            <pc:sldMk cId="2315463485" sldId="256"/>
            <ac:spMk id="27" creationId="{BA7BD0B1-3A40-24AC-20D5-5A64E8DA9C67}"/>
          </ac:spMkLst>
        </pc:spChg>
        <pc:spChg chg="add mod">
          <ac:chgData name="Castiello de Obeso, Santiago" userId="b4fc0b8e-1f0e-417a-8aad-015961d2398a" providerId="ADAL" clId="{ABC8CD78-EE71-472F-AFF6-B5C7B2A4804F}" dt="2025-07-08T14:16:44.867" v="345" actId="1038"/>
          <ac:spMkLst>
            <pc:docMk/>
            <pc:sldMk cId="2315463485" sldId="256"/>
            <ac:spMk id="28" creationId="{C8E9AB3E-4BA6-4724-1F53-CDED96C25A65}"/>
          </ac:spMkLst>
        </pc:spChg>
        <pc:spChg chg="add mod">
          <ac:chgData name="Castiello de Obeso, Santiago" userId="b4fc0b8e-1f0e-417a-8aad-015961d2398a" providerId="ADAL" clId="{ABC8CD78-EE71-472F-AFF6-B5C7B2A4804F}" dt="2025-07-08T14:16:44.867" v="345" actId="1038"/>
          <ac:spMkLst>
            <pc:docMk/>
            <pc:sldMk cId="2315463485" sldId="256"/>
            <ac:spMk id="29" creationId="{688B5FB9-8C29-8E86-3A0F-B6394165F75A}"/>
          </ac:spMkLst>
        </pc:spChg>
        <pc:spChg chg="add mod">
          <ac:chgData name="Castiello de Obeso, Santiago" userId="b4fc0b8e-1f0e-417a-8aad-015961d2398a" providerId="ADAL" clId="{ABC8CD78-EE71-472F-AFF6-B5C7B2A4804F}" dt="2025-07-08T14:16:44.867" v="345" actId="1038"/>
          <ac:spMkLst>
            <pc:docMk/>
            <pc:sldMk cId="2315463485" sldId="256"/>
            <ac:spMk id="30" creationId="{A119BF0B-84ED-D0CF-BA29-9E3C612A4DAF}"/>
          </ac:spMkLst>
        </pc:spChg>
        <pc:spChg chg="add mod">
          <ac:chgData name="Castiello de Obeso, Santiago" userId="b4fc0b8e-1f0e-417a-8aad-015961d2398a" providerId="ADAL" clId="{ABC8CD78-EE71-472F-AFF6-B5C7B2A4804F}" dt="2025-07-08T14:16:44.867" v="345" actId="1038"/>
          <ac:spMkLst>
            <pc:docMk/>
            <pc:sldMk cId="2315463485" sldId="256"/>
            <ac:spMk id="31" creationId="{73DB0F62-2F6A-6131-ADC2-148E4BE2A81D}"/>
          </ac:spMkLst>
        </pc:spChg>
        <pc:picChg chg="add del mod">
          <ac:chgData name="Castiello de Obeso, Santiago" userId="b4fc0b8e-1f0e-417a-8aad-015961d2398a" providerId="ADAL" clId="{ABC8CD78-EE71-472F-AFF6-B5C7B2A4804F}" dt="2025-07-08T14:14:02.410" v="97" actId="478"/>
          <ac:picMkLst>
            <pc:docMk/>
            <pc:sldMk cId="2315463485" sldId="256"/>
            <ac:picMk id="5" creationId="{CA4F1ACB-BBF4-4FB5-3B93-D2EC7E46D01B}"/>
          </ac:picMkLst>
        </pc:picChg>
        <pc:picChg chg="add mod ord">
          <ac:chgData name="Castiello de Obeso, Santiago" userId="b4fc0b8e-1f0e-417a-8aad-015961d2398a" providerId="ADAL" clId="{ABC8CD78-EE71-472F-AFF6-B5C7B2A4804F}" dt="2025-07-08T14:17:01.606" v="346" actId="1076"/>
          <ac:picMkLst>
            <pc:docMk/>
            <pc:sldMk cId="2315463485" sldId="256"/>
            <ac:picMk id="19" creationId="{6250693B-41C2-CBA7-DEA2-9B089726F845}"/>
          </ac:picMkLst>
        </pc:picChg>
        <pc:picChg chg="add del mod">
          <ac:chgData name="Castiello de Obeso, Santiago" userId="b4fc0b8e-1f0e-417a-8aad-015961d2398a" providerId="ADAL" clId="{ABC8CD78-EE71-472F-AFF6-B5C7B2A4804F}" dt="2025-07-08T14:17:19.855" v="348" actId="21"/>
          <ac:picMkLst>
            <pc:docMk/>
            <pc:sldMk cId="2315463485" sldId="256"/>
            <ac:picMk id="32" creationId="{953B20A9-3965-8A22-E160-6916707A6D2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414125"/>
            <a:ext cx="6119416" cy="3008266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538401"/>
            <a:ext cx="5399485" cy="2086184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723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44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60041"/>
            <a:ext cx="1552352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60041"/>
            <a:ext cx="4567064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838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81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154193"/>
            <a:ext cx="6209407" cy="3594317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782513"/>
            <a:ext cx="6209407" cy="189016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19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300203"/>
            <a:ext cx="3059708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300203"/>
            <a:ext cx="3059708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56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60043"/>
            <a:ext cx="6209407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118188"/>
            <a:ext cx="3045646" cy="103809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156278"/>
            <a:ext cx="3045646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118188"/>
            <a:ext cx="3060646" cy="103809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156278"/>
            <a:ext cx="3060646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7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691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76051"/>
            <a:ext cx="2321966" cy="201617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244112"/>
            <a:ext cx="3644652" cy="614054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592229"/>
            <a:ext cx="2321966" cy="480242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676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76051"/>
            <a:ext cx="2321966" cy="201617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244112"/>
            <a:ext cx="3644652" cy="614054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592229"/>
            <a:ext cx="2321966" cy="480242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6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60043"/>
            <a:ext cx="6209407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300203"/>
            <a:ext cx="6209407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8008709"/>
            <a:ext cx="161984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7E3DF-BB5E-406C-917F-1903975FDC71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8008709"/>
            <a:ext cx="242976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8008709"/>
            <a:ext cx="1619845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0C9719-5F70-46CA-854C-A5DFCEC933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94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screenshot of a graph&#10;&#10;AI-generated content may be incorrect.">
            <a:extLst>
              <a:ext uri="{FF2B5EF4-FFF2-40B4-BE49-F238E27FC236}">
                <a16:creationId xmlns:a16="http://schemas.microsoft.com/office/drawing/2014/main" id="{6250693B-41C2-CBA7-DEA2-9B089726F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199313" cy="863905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8918A7A-31BF-41D7-DE45-08048B0E5960}"/>
              </a:ext>
            </a:extLst>
          </p:cNvPr>
          <p:cNvSpPr/>
          <p:nvPr/>
        </p:nvSpPr>
        <p:spPr>
          <a:xfrm>
            <a:off x="394645" y="3206351"/>
            <a:ext cx="11448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D39B4F-C9D0-8888-D3B2-BF57B3D72B13}"/>
              </a:ext>
            </a:extLst>
          </p:cNvPr>
          <p:cNvSpPr txBox="1"/>
          <p:nvPr/>
        </p:nvSpPr>
        <p:spPr>
          <a:xfrm>
            <a:off x="1603308" y="3185590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2EAD01-B976-B281-6480-FB44F1A4397F}"/>
              </a:ext>
            </a:extLst>
          </p:cNvPr>
          <p:cNvSpPr txBox="1"/>
          <p:nvPr/>
        </p:nvSpPr>
        <p:spPr>
          <a:xfrm>
            <a:off x="455358" y="2907397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BAEF3A-BC5B-F6F6-8231-C1C46A4EDAB9}"/>
              </a:ext>
            </a:extLst>
          </p:cNvPr>
          <p:cNvSpPr txBox="1"/>
          <p:nvPr/>
        </p:nvSpPr>
        <p:spPr>
          <a:xfrm>
            <a:off x="5053472" y="2895463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7E205-EBAB-F69A-45F4-72750F70BEA0}"/>
              </a:ext>
            </a:extLst>
          </p:cNvPr>
          <p:cNvSpPr txBox="1"/>
          <p:nvPr/>
        </p:nvSpPr>
        <p:spPr>
          <a:xfrm>
            <a:off x="3924705" y="3196462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7140D7-220C-EF25-7E4C-5B2671797590}"/>
              </a:ext>
            </a:extLst>
          </p:cNvPr>
          <p:cNvSpPr/>
          <p:nvPr/>
        </p:nvSpPr>
        <p:spPr>
          <a:xfrm>
            <a:off x="1539445" y="2915240"/>
            <a:ext cx="11448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C83ECF-B082-A541-408A-78E0D3CEB965}"/>
              </a:ext>
            </a:extLst>
          </p:cNvPr>
          <p:cNvSpPr/>
          <p:nvPr/>
        </p:nvSpPr>
        <p:spPr>
          <a:xfrm>
            <a:off x="3888859" y="2914898"/>
            <a:ext cx="11448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031D90-FD7E-151B-B486-399B7CB7C2B2}"/>
              </a:ext>
            </a:extLst>
          </p:cNvPr>
          <p:cNvSpPr/>
          <p:nvPr/>
        </p:nvSpPr>
        <p:spPr>
          <a:xfrm>
            <a:off x="5033659" y="3201920"/>
            <a:ext cx="1144800" cy="28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23E5B-915C-5DAA-979B-7BBC02CE89B8}"/>
              </a:ext>
            </a:extLst>
          </p:cNvPr>
          <p:cNvSpPr/>
          <p:nvPr/>
        </p:nvSpPr>
        <p:spPr>
          <a:xfrm>
            <a:off x="394645" y="6587581"/>
            <a:ext cx="1144800" cy="150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889FAB-0E29-9FF5-0F5E-41D781C4DA62}"/>
              </a:ext>
            </a:extLst>
          </p:cNvPr>
          <p:cNvSpPr txBox="1"/>
          <p:nvPr/>
        </p:nvSpPr>
        <p:spPr>
          <a:xfrm>
            <a:off x="444271" y="6510134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126DB-48B2-4AA7-5DBC-BD0C46E16CF6}"/>
              </a:ext>
            </a:extLst>
          </p:cNvPr>
          <p:cNvSpPr txBox="1"/>
          <p:nvPr/>
        </p:nvSpPr>
        <p:spPr>
          <a:xfrm>
            <a:off x="1583495" y="6219369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979A3F-0114-401D-819D-165AF80C5A0B}"/>
              </a:ext>
            </a:extLst>
          </p:cNvPr>
          <p:cNvSpPr/>
          <p:nvPr/>
        </p:nvSpPr>
        <p:spPr>
          <a:xfrm>
            <a:off x="1539445" y="6158935"/>
            <a:ext cx="1144800" cy="428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E9AB3E-4BA6-4724-1F53-CDED96C25A65}"/>
              </a:ext>
            </a:extLst>
          </p:cNvPr>
          <p:cNvSpPr/>
          <p:nvPr/>
        </p:nvSpPr>
        <p:spPr>
          <a:xfrm>
            <a:off x="3884048" y="6587580"/>
            <a:ext cx="1144800" cy="150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B5FB9-8C29-8E86-3A0F-B6394165F75A}"/>
              </a:ext>
            </a:extLst>
          </p:cNvPr>
          <p:cNvSpPr txBox="1"/>
          <p:nvPr/>
        </p:nvSpPr>
        <p:spPr>
          <a:xfrm>
            <a:off x="3933674" y="6510133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19BF0B-84ED-D0CF-BA29-9E3C612A4DAF}"/>
              </a:ext>
            </a:extLst>
          </p:cNvPr>
          <p:cNvSpPr txBox="1"/>
          <p:nvPr/>
        </p:nvSpPr>
        <p:spPr>
          <a:xfrm>
            <a:off x="5072898" y="6219368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DB0F62-2F6A-6131-ADC2-148E4BE2A81D}"/>
              </a:ext>
            </a:extLst>
          </p:cNvPr>
          <p:cNvSpPr/>
          <p:nvPr/>
        </p:nvSpPr>
        <p:spPr>
          <a:xfrm>
            <a:off x="5028848" y="6158934"/>
            <a:ext cx="1144800" cy="428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63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16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1</cp:revision>
  <dcterms:created xsi:type="dcterms:W3CDTF">2025-07-08T14:09:29Z</dcterms:created>
  <dcterms:modified xsi:type="dcterms:W3CDTF">2025-07-08T14:17:21Z</dcterms:modified>
</cp:coreProperties>
</file>