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CC79A7"/>
    <a:srgbClr val="0072B2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F39FC-901B-4154-829D-ABB3A00DA094}" v="67" dt="2025-02-13T10:23:54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4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2A3F39FC-901B-4154-829D-ABB3A00DA094}"/>
    <pc:docChg chg="undo custSel addSld delSld modSld">
      <pc:chgData name="Castiello de Obeso, Santiago" userId="b4fc0b8e-1f0e-417a-8aad-015961d2398a" providerId="ADAL" clId="{2A3F39FC-901B-4154-829D-ABB3A00DA094}" dt="2025-02-13T10:23:56.391" v="1561" actId="21"/>
      <pc:docMkLst>
        <pc:docMk/>
      </pc:docMkLst>
      <pc:sldChg chg="addSp delSp modSp new del mod">
        <pc:chgData name="Castiello de Obeso, Santiago" userId="b4fc0b8e-1f0e-417a-8aad-015961d2398a" providerId="ADAL" clId="{2A3F39FC-901B-4154-829D-ABB3A00DA094}" dt="2025-02-08T15:53:27.381" v="1210" actId="47"/>
        <pc:sldMkLst>
          <pc:docMk/>
          <pc:sldMk cId="2310198615" sldId="256"/>
        </pc:sldMkLst>
      </pc:sldChg>
      <pc:sldChg chg="addSp delSp modSp add mod">
        <pc:chgData name="Castiello de Obeso, Santiago" userId="b4fc0b8e-1f0e-417a-8aad-015961d2398a" providerId="ADAL" clId="{2A3F39FC-901B-4154-829D-ABB3A00DA094}" dt="2025-02-08T15:42:08.343" v="772" actId="21"/>
        <pc:sldMkLst>
          <pc:docMk/>
          <pc:sldMk cId="4023193392" sldId="257"/>
        </pc:sldMkLst>
        <pc:spChg chg="add mod">
          <ac:chgData name="Castiello de Obeso, Santiago" userId="b4fc0b8e-1f0e-417a-8aad-015961d2398a" providerId="ADAL" clId="{2A3F39FC-901B-4154-829D-ABB3A00DA094}" dt="2025-02-08T15:13:20.885" v="377" actId="14100"/>
          <ac:spMkLst>
            <pc:docMk/>
            <pc:sldMk cId="4023193392" sldId="257"/>
            <ac:spMk id="2" creationId="{4A28DF69-86A7-0EC1-6604-1D9EB63E5F33}"/>
          </ac:spMkLst>
        </pc:spChg>
        <pc:spChg chg="add mod">
          <ac:chgData name="Castiello de Obeso, Santiago" userId="b4fc0b8e-1f0e-417a-8aad-015961d2398a" providerId="ADAL" clId="{2A3F39FC-901B-4154-829D-ABB3A00DA094}" dt="2025-02-08T15:13:29.794" v="380" actId="14100"/>
          <ac:spMkLst>
            <pc:docMk/>
            <pc:sldMk cId="4023193392" sldId="257"/>
            <ac:spMk id="3" creationId="{63C1EAC9-4DF2-15B7-739E-0398440B5126}"/>
          </ac:spMkLst>
        </pc:spChg>
        <pc:spChg chg="add mod">
          <ac:chgData name="Castiello de Obeso, Santiago" userId="b4fc0b8e-1f0e-417a-8aad-015961d2398a" providerId="ADAL" clId="{2A3F39FC-901B-4154-829D-ABB3A00DA094}" dt="2025-02-08T15:13:44.340" v="384" actId="1076"/>
          <ac:spMkLst>
            <pc:docMk/>
            <pc:sldMk cId="4023193392" sldId="257"/>
            <ac:spMk id="4" creationId="{10F8E132-C2D6-DE29-4465-162B82748D9E}"/>
          </ac:spMkLst>
        </pc:spChg>
        <pc:spChg chg="add mod">
          <ac:chgData name="Castiello de Obeso, Santiago" userId="b4fc0b8e-1f0e-417a-8aad-015961d2398a" providerId="ADAL" clId="{2A3F39FC-901B-4154-829D-ABB3A00DA094}" dt="2025-02-08T15:13:55.668" v="387" actId="14100"/>
          <ac:spMkLst>
            <pc:docMk/>
            <pc:sldMk cId="4023193392" sldId="257"/>
            <ac:spMk id="6" creationId="{EC3B915F-3143-BC87-51FF-484F4E880FFA}"/>
          </ac:spMkLst>
        </pc:spChg>
        <pc:spChg chg="add mod">
          <ac:chgData name="Castiello de Obeso, Santiago" userId="b4fc0b8e-1f0e-417a-8aad-015961d2398a" providerId="ADAL" clId="{2A3F39FC-901B-4154-829D-ABB3A00DA094}" dt="2025-02-08T15:14:00.265" v="389" actId="1076"/>
          <ac:spMkLst>
            <pc:docMk/>
            <pc:sldMk cId="4023193392" sldId="257"/>
            <ac:spMk id="8" creationId="{14BA736A-D104-B814-59D4-6B8B78D56FBC}"/>
          </ac:spMkLst>
        </pc:spChg>
        <pc:spChg chg="add mod">
          <ac:chgData name="Castiello de Obeso, Santiago" userId="b4fc0b8e-1f0e-417a-8aad-015961d2398a" providerId="ADAL" clId="{2A3F39FC-901B-4154-829D-ABB3A00DA094}" dt="2025-02-08T15:14:37.716" v="396" actId="14100"/>
          <ac:spMkLst>
            <pc:docMk/>
            <pc:sldMk cId="4023193392" sldId="257"/>
            <ac:spMk id="9" creationId="{5DA0A57D-7DF3-017C-F678-BCEA11392728}"/>
          </ac:spMkLst>
        </pc:spChg>
        <pc:spChg chg="add mod">
          <ac:chgData name="Castiello de Obeso, Santiago" userId="b4fc0b8e-1f0e-417a-8aad-015961d2398a" providerId="ADAL" clId="{2A3F39FC-901B-4154-829D-ABB3A00DA094}" dt="2025-02-08T15:25:34.686" v="735" actId="20577"/>
          <ac:spMkLst>
            <pc:docMk/>
            <pc:sldMk cId="4023193392" sldId="257"/>
            <ac:spMk id="10" creationId="{0FE6592C-1294-E0D8-8FA7-BEAD58A70B05}"/>
          </ac:spMkLst>
        </pc:spChg>
        <pc:spChg chg="add mod">
          <ac:chgData name="Castiello de Obeso, Santiago" userId="b4fc0b8e-1f0e-417a-8aad-015961d2398a" providerId="ADAL" clId="{2A3F39FC-901B-4154-829D-ABB3A00DA094}" dt="2025-02-08T15:25:06.986" v="607" actId="1076"/>
          <ac:spMkLst>
            <pc:docMk/>
            <pc:sldMk cId="4023193392" sldId="257"/>
            <ac:spMk id="11" creationId="{F3163549-7385-F5A5-91AC-0C1DA11A48B9}"/>
          </ac:spMkLst>
        </pc:spChg>
        <pc:spChg chg="add mod">
          <ac:chgData name="Castiello de Obeso, Santiago" userId="b4fc0b8e-1f0e-417a-8aad-015961d2398a" providerId="ADAL" clId="{2A3F39FC-901B-4154-829D-ABB3A00DA094}" dt="2025-02-08T15:25:29.342" v="733" actId="1076"/>
          <ac:spMkLst>
            <pc:docMk/>
            <pc:sldMk cId="4023193392" sldId="257"/>
            <ac:spMk id="12" creationId="{4EB5E93D-DAA1-4137-19D0-1BA8FBF53D97}"/>
          </ac:spMkLst>
        </pc:spChg>
      </pc:sldChg>
      <pc:sldChg chg="addSp delSp modSp add mod">
        <pc:chgData name="Castiello de Obeso, Santiago" userId="b4fc0b8e-1f0e-417a-8aad-015961d2398a" providerId="ADAL" clId="{2A3F39FC-901B-4154-829D-ABB3A00DA094}" dt="2025-02-08T18:18:01.769" v="1317" actId="21"/>
        <pc:sldMkLst>
          <pc:docMk/>
          <pc:sldMk cId="1821791587" sldId="258"/>
        </pc:sldMkLst>
        <pc:spChg chg="add mod">
          <ac:chgData name="Castiello de Obeso, Santiago" userId="b4fc0b8e-1f0e-417a-8aad-015961d2398a" providerId="ADAL" clId="{2A3F39FC-901B-4154-829D-ABB3A00DA094}" dt="2025-02-08T15:43:00.581" v="940" actId="164"/>
          <ac:spMkLst>
            <pc:docMk/>
            <pc:sldMk cId="1821791587" sldId="258"/>
            <ac:spMk id="2" creationId="{65B0D735-C037-CBA3-3B37-612DAEBEBD77}"/>
          </ac:spMkLst>
        </pc:spChg>
        <pc:spChg chg="add mod">
          <ac:chgData name="Castiello de Obeso, Santiago" userId="b4fc0b8e-1f0e-417a-8aad-015961d2398a" providerId="ADAL" clId="{2A3F39FC-901B-4154-829D-ABB3A00DA094}" dt="2025-02-08T18:17:27.287" v="1309" actId="1035"/>
          <ac:spMkLst>
            <pc:docMk/>
            <pc:sldMk cId="1821791587" sldId="258"/>
            <ac:spMk id="4" creationId="{F7D4E081-91C9-12F8-FBBA-82B8059AAF03}"/>
          </ac:spMkLst>
        </pc:spChg>
        <pc:spChg chg="add mod">
          <ac:chgData name="Castiello de Obeso, Santiago" userId="b4fc0b8e-1f0e-417a-8aad-015961d2398a" providerId="ADAL" clId="{2A3F39FC-901B-4154-829D-ABB3A00DA094}" dt="2025-02-08T15:42:56.713" v="939" actId="164"/>
          <ac:spMkLst>
            <pc:docMk/>
            <pc:sldMk cId="1821791587" sldId="258"/>
            <ac:spMk id="6" creationId="{559D3073-96D3-3A52-9601-B44732CB4AB9}"/>
          </ac:spMkLst>
        </pc:spChg>
        <pc:spChg chg="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8" creationId="{387A8DBC-624F-F75E-CA1C-2D880D70E64C}"/>
          </ac:spMkLst>
        </pc:spChg>
        <pc:spChg chg="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9" creationId="{7597A0B2-784D-EBB2-F82B-F75B13FE98DE}"/>
          </ac:spMkLst>
        </pc:spChg>
        <pc:spChg chg="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3" creationId="{C83AF3C4-4C1B-7F71-2B61-1ECD79AA3407}"/>
          </ac:spMkLst>
        </pc:spChg>
        <pc:spChg chg="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4" creationId="{A08DCD8F-84F6-7C36-A228-0D4682930D7E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6" creationId="{D7F99CBB-9217-4A5C-9044-95F9F2BA0D27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7" creationId="{74CE095F-61E2-2E4C-1465-BDF65989F86B}"/>
          </ac:spMkLst>
        </pc:spChg>
        <pc:spChg chg="add mod">
          <ac:chgData name="Castiello de Obeso, Santiago" userId="b4fc0b8e-1f0e-417a-8aad-015961d2398a" providerId="ADAL" clId="{2A3F39FC-901B-4154-829D-ABB3A00DA094}" dt="2025-02-08T15:24:33.448" v="596" actId="207"/>
          <ac:spMkLst>
            <pc:docMk/>
            <pc:sldMk cId="1821791587" sldId="258"/>
            <ac:spMk id="22" creationId="{92B38E63-933F-AC59-8F34-0E35F815AB2B}"/>
          </ac:spMkLst>
        </pc:spChg>
        <pc:spChg chg="add mod">
          <ac:chgData name="Castiello de Obeso, Santiago" userId="b4fc0b8e-1f0e-417a-8aad-015961d2398a" providerId="ADAL" clId="{2A3F39FC-901B-4154-829D-ABB3A00DA094}" dt="2025-02-08T15:17:22.032" v="448" actId="1076"/>
          <ac:spMkLst>
            <pc:docMk/>
            <pc:sldMk cId="1821791587" sldId="258"/>
            <ac:spMk id="23" creationId="{9B88E525-C884-4CF9-A63D-28849AF28D06}"/>
          </ac:spMkLst>
        </pc:spChg>
        <pc:spChg chg="add mod">
          <ac:chgData name="Castiello de Obeso, Santiago" userId="b4fc0b8e-1f0e-417a-8aad-015961d2398a" providerId="ADAL" clId="{2A3F39FC-901B-4154-829D-ABB3A00DA094}" dt="2025-02-08T15:17:22.032" v="448" actId="1076"/>
          <ac:spMkLst>
            <pc:docMk/>
            <pc:sldMk cId="1821791587" sldId="258"/>
            <ac:spMk id="24" creationId="{45FDE40C-9586-8D6F-0985-07179FFB520E}"/>
          </ac:spMkLst>
        </pc:spChg>
        <pc:spChg chg="add mod">
          <ac:chgData name="Castiello de Obeso, Santiago" userId="b4fc0b8e-1f0e-417a-8aad-015961d2398a" providerId="ADAL" clId="{2A3F39FC-901B-4154-829D-ABB3A00DA094}" dt="2025-02-08T15:17:32.856" v="460" actId="1035"/>
          <ac:spMkLst>
            <pc:docMk/>
            <pc:sldMk cId="1821791587" sldId="258"/>
            <ac:spMk id="27" creationId="{D984A765-FFC4-9A35-9CDC-7944D0968C92}"/>
          </ac:spMkLst>
        </pc:spChg>
        <pc:spChg chg="add mod">
          <ac:chgData name="Castiello de Obeso, Santiago" userId="b4fc0b8e-1f0e-417a-8aad-015961d2398a" providerId="ADAL" clId="{2A3F39FC-901B-4154-829D-ABB3A00DA094}" dt="2025-02-08T15:17:32.856" v="460" actId="1035"/>
          <ac:spMkLst>
            <pc:docMk/>
            <pc:sldMk cId="1821791587" sldId="258"/>
            <ac:spMk id="28" creationId="{7EAEA733-3311-4AA5-F771-B822A9745E32}"/>
          </ac:spMkLst>
        </pc:spChg>
        <pc:spChg chg="add mod">
          <ac:chgData name="Castiello de Obeso, Santiago" userId="b4fc0b8e-1f0e-417a-8aad-015961d2398a" providerId="ADAL" clId="{2A3F39FC-901B-4154-829D-ABB3A00DA094}" dt="2025-02-08T15:24:12.286" v="593" actId="207"/>
          <ac:spMkLst>
            <pc:docMk/>
            <pc:sldMk cId="1821791587" sldId="258"/>
            <ac:spMk id="30" creationId="{DBB46384-149D-E926-865F-3DAFC740E4C0}"/>
          </ac:spMkLst>
        </pc:spChg>
        <pc:spChg chg="add mod">
          <ac:chgData name="Castiello de Obeso, Santiago" userId="b4fc0b8e-1f0e-417a-8aad-015961d2398a" providerId="ADAL" clId="{2A3F39FC-901B-4154-829D-ABB3A00DA094}" dt="2025-02-08T15:24:08.049" v="592" actId="207"/>
          <ac:spMkLst>
            <pc:docMk/>
            <pc:sldMk cId="1821791587" sldId="258"/>
            <ac:spMk id="31" creationId="{51950DA1-D8E0-E137-DACF-8DAF8240AA47}"/>
          </ac:spMkLst>
        </pc:spChg>
        <pc:spChg chg="add mod">
          <ac:chgData name="Castiello de Obeso, Santiago" userId="b4fc0b8e-1f0e-417a-8aad-015961d2398a" providerId="ADAL" clId="{2A3F39FC-901B-4154-829D-ABB3A00DA094}" dt="2025-02-08T15:24:20.516" v="595" actId="207"/>
          <ac:spMkLst>
            <pc:docMk/>
            <pc:sldMk cId="1821791587" sldId="258"/>
            <ac:spMk id="32" creationId="{B04CB450-57AE-FBAB-8358-BA58B30270E6}"/>
          </ac:spMkLst>
        </pc:spChg>
        <pc:spChg chg="add mod">
          <ac:chgData name="Castiello de Obeso, Santiago" userId="b4fc0b8e-1f0e-417a-8aad-015961d2398a" providerId="ADAL" clId="{2A3F39FC-901B-4154-829D-ABB3A00DA094}" dt="2025-02-08T15:24:17.138" v="594" actId="207"/>
          <ac:spMkLst>
            <pc:docMk/>
            <pc:sldMk cId="1821791587" sldId="258"/>
            <ac:spMk id="33" creationId="{B36E0B0D-7FCB-2541-71C4-7EA64560555D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36" creationId="{DA947313-CC14-E8FE-6E38-DA409F34C9C0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37" creationId="{2AC36B73-3E04-B1C7-7F9D-B1AA90583A62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40" creationId="{A8513FF3-2C9D-4890-E232-61B2BD961F32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41" creationId="{F713A9CB-F684-05EC-4060-0AC898C13B94}"/>
          </ac:spMkLst>
        </pc:spChg>
        <pc:spChg chg="add mod">
          <ac:chgData name="Castiello de Obeso, Santiago" userId="b4fc0b8e-1f0e-417a-8aad-015961d2398a" providerId="ADAL" clId="{2A3F39FC-901B-4154-829D-ABB3A00DA094}" dt="2025-02-08T18:17:45.098" v="1313" actId="20577"/>
          <ac:spMkLst>
            <pc:docMk/>
            <pc:sldMk cId="1821791587" sldId="258"/>
            <ac:spMk id="43" creationId="{2820B70E-B182-E897-A0B9-1E47FF84F07F}"/>
          </ac:spMkLst>
        </pc:spChg>
        <pc:spChg chg="add mod">
          <ac:chgData name="Castiello de Obeso, Santiago" userId="b4fc0b8e-1f0e-417a-8aad-015961d2398a" providerId="ADAL" clId="{2A3F39FC-901B-4154-829D-ABB3A00DA094}" dt="2025-02-08T18:17:53.664" v="1315" actId="27107"/>
          <ac:spMkLst>
            <pc:docMk/>
            <pc:sldMk cId="1821791587" sldId="258"/>
            <ac:spMk id="44" creationId="{71404BD2-E6BB-CA3A-DC43-D7E00153C41E}"/>
          </ac:spMkLst>
        </pc:spChg>
        <pc:spChg chg="add mod">
          <ac:chgData name="Castiello de Obeso, Santiago" userId="b4fc0b8e-1f0e-417a-8aad-015961d2398a" providerId="ADAL" clId="{2A3F39FC-901B-4154-829D-ABB3A00DA094}" dt="2025-02-08T15:43:00.581" v="940" actId="164"/>
          <ac:spMkLst>
            <pc:docMk/>
            <pc:sldMk cId="1821791587" sldId="258"/>
            <ac:spMk id="59" creationId="{30CBBDE7-E37B-220C-7F48-A5B2979EAA47}"/>
          </ac:spMkLst>
        </pc:spChg>
        <pc:spChg chg="add mod">
          <ac:chgData name="Castiello de Obeso, Santiago" userId="b4fc0b8e-1f0e-417a-8aad-015961d2398a" providerId="ADAL" clId="{2A3F39FC-901B-4154-829D-ABB3A00DA094}" dt="2025-02-08T15:42:56.713" v="939" actId="164"/>
          <ac:spMkLst>
            <pc:docMk/>
            <pc:sldMk cId="1821791587" sldId="258"/>
            <ac:spMk id="66" creationId="{0D645967-5D71-5170-869F-79F4856AD755}"/>
          </ac:spMkLst>
        </pc:spChg>
        <pc:spChg chg="add mod">
          <ac:chgData name="Castiello de Obeso, Santiago" userId="b4fc0b8e-1f0e-417a-8aad-015961d2398a" providerId="ADAL" clId="{2A3F39FC-901B-4154-829D-ABB3A00DA094}" dt="2025-02-08T18:16:29.087" v="1244" actId="20577"/>
          <ac:spMkLst>
            <pc:docMk/>
            <pc:sldMk cId="1821791587" sldId="258"/>
            <ac:spMk id="71" creationId="{5D87D804-5E44-90D4-F84C-DF81553631B1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27" creationId="{9A3F6AE5-8F01-4727-4FB5-07478DE6CF2F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28" creationId="{CAA6D758-F872-59D8-DE6C-4F207EF6269C}"/>
          </ac:spMkLst>
        </pc:spChg>
        <pc:spChg chg="add mod">
          <ac:chgData name="Castiello de Obeso, Santiago" userId="b4fc0b8e-1f0e-417a-8aad-015961d2398a" providerId="ADAL" clId="{2A3F39FC-901B-4154-829D-ABB3A00DA094}" dt="2025-02-08T15:51:24.226" v="1152"/>
          <ac:spMkLst>
            <pc:docMk/>
            <pc:sldMk cId="1821791587" sldId="258"/>
            <ac:spMk id="156" creationId="{8E744828-5A1A-4E44-35C5-31474CA9FCAC}"/>
          </ac:spMkLst>
        </pc:spChg>
        <pc:spChg chg="add mod">
          <ac:chgData name="Castiello de Obeso, Santiago" userId="b4fc0b8e-1f0e-417a-8aad-015961d2398a" providerId="ADAL" clId="{2A3F39FC-901B-4154-829D-ABB3A00DA094}" dt="2025-02-08T18:17:27.287" v="1309" actId="1035"/>
          <ac:spMkLst>
            <pc:docMk/>
            <pc:sldMk cId="1821791587" sldId="258"/>
            <ac:spMk id="158" creationId="{F1B7303F-9559-6049-1264-C72D05B6DA73}"/>
          </ac:spMkLst>
        </pc:spChg>
        <pc:grpChg chg="add mod">
          <ac:chgData name="Castiello de Obeso, Santiago" userId="b4fc0b8e-1f0e-417a-8aad-015961d2398a" providerId="ADAL" clId="{2A3F39FC-901B-4154-829D-ABB3A00DA094}" dt="2025-02-08T18:17:22.559" v="1291" actId="1035"/>
          <ac:grpSpMkLst>
            <pc:docMk/>
            <pc:sldMk cId="1821791587" sldId="258"/>
            <ac:grpSpMk id="74" creationId="{E7CDC1CE-54AC-C9DB-CE2E-F47B83ADCCB1}"/>
          </ac:grpSpMkLst>
        </pc:grpChg>
        <pc:grpChg chg="add mod">
          <ac:chgData name="Castiello de Obeso, Santiago" userId="b4fc0b8e-1f0e-417a-8aad-015961d2398a" providerId="ADAL" clId="{2A3F39FC-901B-4154-829D-ABB3A00DA094}" dt="2025-02-08T18:17:22.559" v="1291" actId="1035"/>
          <ac:grpSpMkLst>
            <pc:docMk/>
            <pc:sldMk cId="1821791587" sldId="258"/>
            <ac:grpSpMk id="75" creationId="{75FC187D-BC1B-FDFF-079E-1F67303340B6}"/>
          </ac:grpSpMkLst>
        </pc:grp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46" creationId="{AEBECFCB-23C8-6253-1A06-222AE9F63C7B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47" creationId="{C9DD9BEF-DA7E-F234-7150-AF07260B8D60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50" creationId="{0E06F63C-18BC-6EED-B820-B12017D2DD7E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55" creationId="{E8D69BF4-9449-0BD0-4EC9-AB629A9B2D02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60" creationId="{C6C124F2-EAEC-9C90-F232-77B57DB5DEEA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61" creationId="{B8AD7B2A-32C8-23EA-C4B8-0B93F50F7709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96" creationId="{7DF07C41-0289-A0E2-DA74-8988AEE643C4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99" creationId="{11F0EE23-76B4-32F6-7FEA-1139E5986FAC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02" creationId="{BDF09CBF-359A-484D-F560-AFA8281E681C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05" creationId="{349DF1D2-E7C5-1BE8-9B11-5AB39205CD4B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29" creationId="{867DB746-A814-D3DF-523E-09A985442F2F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32" creationId="{A5ADF1F4-6640-65CC-F267-D19F4B376E9E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35" creationId="{ED858A2B-C284-CC27-4180-81EE6C522A65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38" creationId="{2A9547BF-054E-BCEE-EBFE-5914A352AFCA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41" creationId="{402363D8-5421-E0E6-BC93-90396CF1D06F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44" creationId="{A94F45E6-3730-7EDB-0DDB-0F45B7BD6621}"/>
          </ac:cxnSpMkLst>
        </pc:cxnChg>
        <pc:cxnChg chg="add mod">
          <ac:chgData name="Castiello de Obeso, Santiago" userId="b4fc0b8e-1f0e-417a-8aad-015961d2398a" providerId="ADAL" clId="{2A3F39FC-901B-4154-829D-ABB3A00DA094}" dt="2025-02-08T18:17:27.287" v="1309" actId="1035"/>
          <ac:cxnSpMkLst>
            <pc:docMk/>
            <pc:sldMk cId="1821791587" sldId="258"/>
            <ac:cxnSpMk id="147" creationId="{D07ABC8C-8E80-5AD8-7F39-72563926279C}"/>
          </ac:cxnSpMkLst>
        </pc:cxnChg>
        <pc:cxnChg chg="add mod">
          <ac:chgData name="Castiello de Obeso, Santiago" userId="b4fc0b8e-1f0e-417a-8aad-015961d2398a" providerId="ADAL" clId="{2A3F39FC-901B-4154-829D-ABB3A00DA094}" dt="2025-02-08T18:17:27.287" v="1309" actId="1035"/>
          <ac:cxnSpMkLst>
            <pc:docMk/>
            <pc:sldMk cId="1821791587" sldId="258"/>
            <ac:cxnSpMk id="151" creationId="{9C808BD9-A256-C800-298D-69B1328BD73A}"/>
          </ac:cxnSpMkLst>
        </pc:cxnChg>
        <pc:cxnChg chg="add mod">
          <ac:chgData name="Castiello de Obeso, Santiago" userId="b4fc0b8e-1f0e-417a-8aad-015961d2398a" providerId="ADAL" clId="{2A3F39FC-901B-4154-829D-ABB3A00DA094}" dt="2025-02-08T18:17:27.287" v="1309" actId="1035"/>
          <ac:cxnSpMkLst>
            <pc:docMk/>
            <pc:sldMk cId="1821791587" sldId="258"/>
            <ac:cxnSpMk id="161" creationId="{1AB9BA47-5BF8-7132-1EC5-0A61030FB502}"/>
          </ac:cxnSpMkLst>
        </pc:cxnChg>
      </pc:sldChg>
      <pc:sldChg chg="addSp delSp modSp add mod">
        <pc:chgData name="Castiello de Obeso, Santiago" userId="b4fc0b8e-1f0e-417a-8aad-015961d2398a" providerId="ADAL" clId="{2A3F39FC-901B-4154-829D-ABB3A00DA094}" dt="2025-02-13T10:23:56.391" v="1561" actId="21"/>
        <pc:sldMkLst>
          <pc:docMk/>
          <pc:sldMk cId="2654144847" sldId="259"/>
        </pc:sldMkLst>
        <pc:spChg chg="mod">
          <ac:chgData name="Castiello de Obeso, Santiago" userId="b4fc0b8e-1f0e-417a-8aad-015961d2398a" providerId="ADAL" clId="{2A3F39FC-901B-4154-829D-ABB3A00DA094}" dt="2025-02-13T10:22:48.845" v="1543" actId="1037"/>
          <ac:spMkLst>
            <pc:docMk/>
            <pc:sldMk cId="2654144847" sldId="259"/>
            <ac:spMk id="23" creationId="{E8C5893C-40FC-FDFC-2D1B-28B8A64160A2}"/>
          </ac:spMkLst>
        </pc:spChg>
        <pc:spChg chg="mod">
          <ac:chgData name="Castiello de Obeso, Santiago" userId="b4fc0b8e-1f0e-417a-8aad-015961d2398a" providerId="ADAL" clId="{2A3F39FC-901B-4154-829D-ABB3A00DA094}" dt="2025-02-13T10:23:03.380" v="1550" actId="1038"/>
          <ac:spMkLst>
            <pc:docMk/>
            <pc:sldMk cId="2654144847" sldId="259"/>
            <ac:spMk id="24" creationId="{386E2F93-FC76-5750-57A9-133CE1F1ED5F}"/>
          </ac:spMkLst>
        </pc:spChg>
        <pc:spChg chg="mod">
          <ac:chgData name="Castiello de Obeso, Santiago" userId="b4fc0b8e-1f0e-417a-8aad-015961d2398a" providerId="ADAL" clId="{2A3F39FC-901B-4154-829D-ABB3A00DA094}" dt="2025-02-13T10:23:18.047" v="1556" actId="1037"/>
          <ac:spMkLst>
            <pc:docMk/>
            <pc:sldMk cId="2654144847" sldId="259"/>
            <ac:spMk id="27" creationId="{83708B44-D347-E604-2399-77F6F5AF2696}"/>
          </ac:spMkLst>
        </pc:spChg>
        <pc:spChg chg="mod">
          <ac:chgData name="Castiello de Obeso, Santiago" userId="b4fc0b8e-1f0e-417a-8aad-015961d2398a" providerId="ADAL" clId="{2A3F39FC-901B-4154-829D-ABB3A00DA094}" dt="2025-02-13T10:23:12.420" v="1552" actId="1037"/>
          <ac:spMkLst>
            <pc:docMk/>
            <pc:sldMk cId="2654144847" sldId="259"/>
            <ac:spMk id="28" creationId="{C9FAB2C4-5BD4-F370-AD6D-12509B472918}"/>
          </ac:spMkLst>
        </pc:spChg>
        <pc:spChg chg="mod">
          <ac:chgData name="Castiello de Obeso, Santiago" userId="b4fc0b8e-1f0e-417a-8aad-015961d2398a" providerId="ADAL" clId="{2A3F39FC-901B-4154-829D-ABB3A00DA094}" dt="2025-02-13T10:23:32.530" v="1558" actId="1076"/>
          <ac:spMkLst>
            <pc:docMk/>
            <pc:sldMk cId="2654144847" sldId="259"/>
            <ac:spMk id="44" creationId="{C59C21A3-DB8C-6F3A-AFEB-FF6C91A4BF8F}"/>
          </ac:spMkLst>
        </pc:spChg>
        <pc:spChg chg="mod">
          <ac:chgData name="Castiello de Obeso, Santiago" userId="b4fc0b8e-1f0e-417a-8aad-015961d2398a" providerId="ADAL" clId="{2A3F39FC-901B-4154-829D-ABB3A00DA094}" dt="2025-02-13T10:20:21.009" v="1505" actId="113"/>
          <ac:spMkLst>
            <pc:docMk/>
            <pc:sldMk cId="2654144847" sldId="259"/>
            <ac:spMk id="156" creationId="{FC381741-50A4-D934-2C01-24BF7FBE0377}"/>
          </ac:spMkLst>
        </pc:spChg>
        <pc:picChg chg="add del mod">
          <ac:chgData name="Castiello de Obeso, Santiago" userId="b4fc0b8e-1f0e-417a-8aad-015961d2398a" providerId="ADAL" clId="{2A3F39FC-901B-4154-829D-ABB3A00DA094}" dt="2025-02-13T10:23:56.391" v="1561" actId="21"/>
          <ac:picMkLst>
            <pc:docMk/>
            <pc:sldMk cId="2654144847" sldId="259"/>
            <ac:picMk id="3" creationId="{4A387050-1E1B-1F9C-61DF-34A1B06968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F6F7-40D5-243B-7CE3-D75E1BCF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FE4CD-39FE-0140-E247-5623587AA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7AF9-8218-C6EE-67A3-9708D889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D459-504F-68FF-D2AE-4033BD1C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2644-96B4-B794-D997-FFFD6543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6271-B206-EAF3-0B24-79C73EC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2D854-0A69-0ACD-C7A9-5E6490FE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C30D-D599-15C6-F31C-0E7B2442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8955-8C29-2A7E-3EA7-38303A22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D60A-7BAB-4802-8C40-C73B110A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0DC7-60A7-83D8-4536-CD52ABC9E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1F0C0-7FD1-A1A5-011A-17A359CB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C718-C38F-05A8-B999-D8893CA5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9A0F-9881-FE8C-2CAB-197849D6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3829-186B-14E2-1177-8608E17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356-EA28-3AD3-012C-F6236B76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A813-BF05-2F12-252A-31B0DD5B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E9B7-D6EB-B661-3065-9D7ECC14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7251-7E37-8AD2-82F6-3F73A75D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9682-8F9D-9CBD-DBB0-426888BF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0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F148-AC0E-707B-9554-C03B8C7E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DB03-5BFB-888D-D08E-3C9FFC1E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6284-0670-03AA-5C11-45EBED5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EB28-E870-0AF2-63BF-02019C66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A611-44BD-8725-2BB0-EDBD296D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FD90-DE1C-F2CB-CCC8-EABA922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F244-D1A8-6AD7-A42B-49B2A4E6E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2782-EC06-7292-98B1-D828C525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DE5E-57BD-6A98-CF69-08F5765B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41819-6551-C63C-6C24-32CA28B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0662-7981-F06A-C5A1-268A5CED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3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BAA7-86A5-9BA7-C214-6115C3CE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E198-476E-1F44-62E8-EA384C4D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FD35-3A09-8FBF-9909-2433808E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6AC17-9930-E180-B52C-1C5F63EA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28ACA-C649-E029-F9E1-9D1BE47BB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A9A82-5272-336D-989C-0FD46AE2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C7ACB-DD2F-0F6A-03CD-81E27E6C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F6EFC-424D-6438-2909-34D48FF9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9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29FA-C694-13AB-B409-9D951362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B49A8-7201-BCF0-6B7D-D4C5159D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194F3-F1F4-9AE5-85A3-B80DF892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79C7-7970-4961-0022-E168B2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B21A3-F638-28AD-1DB2-00EF4FE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95EB1-31E0-D3E0-F62D-A816A00C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3964-09EB-39A8-1CDE-753BEC4A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698-C1FD-E148-BF7B-7C8D79CB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A54A-FE2C-FA9D-B0B2-21A515EC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17739-5636-0F31-4661-672DD35D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D2ED-7FAE-80FB-2CCD-A372D007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7ED30-3828-B5D1-13A8-D1E79F47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D6A8-970E-30C9-8100-F720210E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6278-8349-744D-2849-4396BE5A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33916-4AAC-C954-2967-86231944B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5871-E671-43EF-5366-3D719AB65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A8F7-4067-9B5D-7668-FAC30110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D685-9827-3F71-85CA-5775E99F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5CAE-7E7B-B75C-AB57-47BC9B4D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E529-A957-7495-CE00-FD84621A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9C67-924D-4943-2819-BC646823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541A-04C0-5FDC-CDD3-9B73F6451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A125D-6C16-440D-B65A-850231F6884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D09F-8A7C-F75A-66D8-14E98D6DC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1BB6-1FAD-57EA-59DD-BB5BFCE40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4739-217E-B7FA-C57F-32DDB0FEA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A8DBC-624F-F75E-CA1C-2D880D70E64C}"/>
              </a:ext>
            </a:extLst>
          </p:cNvPr>
          <p:cNvSpPr/>
          <p:nvPr/>
        </p:nvSpPr>
        <p:spPr>
          <a:xfrm>
            <a:off x="136804" y="2567875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7A0B2-784D-EBB2-F82B-F75B13FE98DE}"/>
              </a:ext>
            </a:extLst>
          </p:cNvPr>
          <p:cNvSpPr/>
          <p:nvPr/>
        </p:nvSpPr>
        <p:spPr>
          <a:xfrm>
            <a:off x="2443125" y="2561108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AF3C4-4C1B-7F71-2B61-1ECD79AA3407}"/>
              </a:ext>
            </a:extLst>
          </p:cNvPr>
          <p:cNvSpPr/>
          <p:nvPr/>
        </p:nvSpPr>
        <p:spPr>
          <a:xfrm>
            <a:off x="1207697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8DCD8F-84F6-7C36-A228-0D4682930D7E}"/>
              </a:ext>
            </a:extLst>
          </p:cNvPr>
          <p:cNvSpPr/>
          <p:nvPr/>
        </p:nvSpPr>
        <p:spPr>
          <a:xfrm>
            <a:off x="1207697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D4E081-91C9-12F8-FBBA-82B8059AAF03}"/>
              </a:ext>
            </a:extLst>
          </p:cNvPr>
          <p:cNvSpPr/>
          <p:nvPr/>
        </p:nvSpPr>
        <p:spPr>
          <a:xfrm>
            <a:off x="3671998" y="6082538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99CBB-9217-4A5C-9044-95F9F2BA0D27}"/>
              </a:ext>
            </a:extLst>
          </p:cNvPr>
          <p:cNvSpPr/>
          <p:nvPr/>
        </p:nvSpPr>
        <p:spPr>
          <a:xfrm>
            <a:off x="4896551" y="2567875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E095F-61E2-2E4C-1465-BDF65989F86B}"/>
              </a:ext>
            </a:extLst>
          </p:cNvPr>
          <p:cNvSpPr/>
          <p:nvPr/>
        </p:nvSpPr>
        <p:spPr>
          <a:xfrm>
            <a:off x="7205437" y="2561108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B38E63-933F-AC59-8F34-0E35F815AB2B}"/>
              </a:ext>
            </a:extLst>
          </p:cNvPr>
          <p:cNvSpPr/>
          <p:nvPr/>
        </p:nvSpPr>
        <p:spPr>
          <a:xfrm>
            <a:off x="9144001" y="0"/>
            <a:ext cx="3047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88E525-C884-4CF9-A63D-28849AF28D06}"/>
              </a:ext>
            </a:extLst>
          </p:cNvPr>
          <p:cNvSpPr txBox="1"/>
          <p:nvPr/>
        </p:nvSpPr>
        <p:spPr>
          <a:xfrm>
            <a:off x="9441216" y="3720027"/>
            <a:ext cx="3332627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1" u="none" strike="noStrike" baseline="0" dirty="0">
                <a:latin typeface="Helvetica-Oblique"/>
              </a:rPr>
              <a:t>Act like a person with anxiety having a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conversation. As a person with anxiety,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you identify with the following statements: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1) I almost never feel pleasant.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2) I almost always feel nervous and restless.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3) I almost never feel satisfied with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myself. 4) I almost always wish I could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be as happy as others seem to be. 5) I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almost always feel like a failure ...</a:t>
            </a:r>
            <a:endParaRPr lang="en-GB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DE40C-9586-8D6F-0985-07179FFB520E}"/>
              </a:ext>
            </a:extLst>
          </p:cNvPr>
          <p:cNvSpPr txBox="1"/>
          <p:nvPr/>
        </p:nvSpPr>
        <p:spPr>
          <a:xfrm>
            <a:off x="9441214" y="5291927"/>
            <a:ext cx="3332627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1" u="none" strike="noStrike" baseline="0" dirty="0">
                <a:latin typeface="Helvetica-Oblique"/>
              </a:rPr>
              <a:t>Act like a person without anxiety having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a conversation. As a person without anxiety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you identify with the following statements: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1) I almost always feel pleasant.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2) I almost never feel nervous and restless.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3) I almost always feel satisfied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with myself. 4) I almost never wish I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could be as happy as others seem to be.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5) I almost never feel like a failure ...</a:t>
            </a:r>
            <a:endParaRPr lang="en-GB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4A765-FFC4-9A35-9CDC-7944D0968C92}"/>
              </a:ext>
            </a:extLst>
          </p:cNvPr>
          <p:cNvSpPr txBox="1"/>
          <p:nvPr/>
        </p:nvSpPr>
        <p:spPr>
          <a:xfrm>
            <a:off x="9441214" y="479170"/>
            <a:ext cx="3332627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1" u="none" strike="noStrike" baseline="0" dirty="0">
                <a:latin typeface="Helvetica-Oblique"/>
              </a:rPr>
              <a:t>Act like a person with anxiety having a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conversation. As a person with anxiety,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you identify with the following statements: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1) I almost never feel pleasant.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2) I almost always feel nervous and restless.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3) I almost never feel satisfied with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myself. 4) I almost always wish I could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be as happy as others seem to be. 5) I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almost always feel like a failure ...</a:t>
            </a:r>
            <a:endParaRPr lang="en-GB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AEA733-3311-4AA5-F771-B822A9745E32}"/>
              </a:ext>
            </a:extLst>
          </p:cNvPr>
          <p:cNvSpPr txBox="1"/>
          <p:nvPr/>
        </p:nvSpPr>
        <p:spPr>
          <a:xfrm>
            <a:off x="9441215" y="2051070"/>
            <a:ext cx="3332627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1" u="none" strike="noStrike" baseline="0" dirty="0">
                <a:latin typeface="Helvetica-Oblique"/>
              </a:rPr>
              <a:t>Act like a person without anxiety having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a conversation. As a person without anxiety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you identify with the following statements: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1) I almost always feel pleasant.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2) I almost never feel nervous and restless.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3) I almost always feel satisfied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with myself. 4) I almost never wish I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could be as happy as others seem to be.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5) I almost never feel like a failure ...</a:t>
            </a:r>
            <a:endParaRPr lang="en-GB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B46384-149D-E926-865F-3DAFC740E4C0}"/>
              </a:ext>
            </a:extLst>
          </p:cNvPr>
          <p:cNvSpPr txBox="1"/>
          <p:nvPr/>
        </p:nvSpPr>
        <p:spPr>
          <a:xfrm rot="16200000">
            <a:off x="8910555" y="110998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B2"/>
                </a:solidFill>
              </a:rPr>
              <a:t>Anxiety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950DA1-D8E0-E137-DACF-8DAF8240AA47}"/>
              </a:ext>
            </a:extLst>
          </p:cNvPr>
          <p:cNvSpPr txBox="1"/>
          <p:nvPr/>
        </p:nvSpPr>
        <p:spPr>
          <a:xfrm rot="16200000">
            <a:off x="8722676" y="267046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D55E00"/>
                </a:solidFill>
              </a:rPr>
              <a:t>Non-Anxiety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4CB450-57AE-FBAB-8358-BA58B30270E6}"/>
              </a:ext>
            </a:extLst>
          </p:cNvPr>
          <p:cNvSpPr txBox="1"/>
          <p:nvPr/>
        </p:nvSpPr>
        <p:spPr>
          <a:xfrm rot="16200000">
            <a:off x="8854950" y="4316174"/>
            <a:ext cx="9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9E73"/>
                </a:solidFill>
              </a:rPr>
              <a:t>Extrovert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E0B0D-7FCB-2541-71C4-7EA64560555D}"/>
              </a:ext>
            </a:extLst>
          </p:cNvPr>
          <p:cNvSpPr txBox="1"/>
          <p:nvPr/>
        </p:nvSpPr>
        <p:spPr>
          <a:xfrm rot="16200000">
            <a:off x="8895146" y="5876655"/>
            <a:ext cx="8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947313-CC14-E8FE-6E38-DA409F34C9C0}"/>
              </a:ext>
            </a:extLst>
          </p:cNvPr>
          <p:cNvSpPr/>
          <p:nvPr/>
        </p:nvSpPr>
        <p:spPr>
          <a:xfrm>
            <a:off x="7205437" y="3603386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C36B73-3E04-B1C7-7F9D-B1AA90583A62}"/>
              </a:ext>
            </a:extLst>
          </p:cNvPr>
          <p:cNvSpPr/>
          <p:nvPr/>
        </p:nvSpPr>
        <p:spPr>
          <a:xfrm>
            <a:off x="4896551" y="3603386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513FF3-2C9D-4890-E232-61B2BD961F32}"/>
              </a:ext>
            </a:extLst>
          </p:cNvPr>
          <p:cNvSpPr/>
          <p:nvPr/>
        </p:nvSpPr>
        <p:spPr>
          <a:xfrm>
            <a:off x="2443125" y="3581444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13A9CB-F684-05EC-4060-0AC898C13B94}"/>
              </a:ext>
            </a:extLst>
          </p:cNvPr>
          <p:cNvSpPr/>
          <p:nvPr/>
        </p:nvSpPr>
        <p:spPr>
          <a:xfrm>
            <a:off x="136804" y="3581444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20B70E-B182-E897-A0B9-1E47FF84F07F}"/>
              </a:ext>
            </a:extLst>
          </p:cNvPr>
          <p:cNvSpPr txBox="1"/>
          <p:nvPr/>
        </p:nvSpPr>
        <p:spPr>
          <a:xfrm>
            <a:off x="4571997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	</a:t>
            </a:r>
            <a:r>
              <a:rPr lang="en-GB" sz="2800" dirty="0"/>
              <a:t>Experiment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404BD2-E6BB-CA3A-DC43-D7E00153C41E}"/>
              </a:ext>
            </a:extLst>
          </p:cNvPr>
          <p:cNvSpPr txBox="1"/>
          <p:nvPr/>
        </p:nvSpPr>
        <p:spPr>
          <a:xfrm>
            <a:off x="0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	</a:t>
            </a:r>
            <a:r>
              <a:rPr lang="en-GB" sz="2800" dirty="0"/>
              <a:t>Experiment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BECFCB-23C8-6253-1A06-222AE9F63C7B}"/>
              </a:ext>
            </a:extLst>
          </p:cNvPr>
          <p:cNvCxnSpPr>
            <a:cxnSpLocks/>
            <a:stCxn id="71" idx="5"/>
            <a:endCxn id="6" idx="0"/>
          </p:cNvCxnSpPr>
          <p:nvPr/>
        </p:nvCxnSpPr>
        <p:spPr>
          <a:xfrm>
            <a:off x="5208394" y="1208575"/>
            <a:ext cx="1766917" cy="2517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DD9BEF-DA7E-F234-7150-AF07260B8D60}"/>
              </a:ext>
            </a:extLst>
          </p:cNvPr>
          <p:cNvCxnSpPr>
            <a:cxnSpLocks/>
            <a:stCxn id="71" idx="3"/>
            <a:endCxn id="2" idx="0"/>
          </p:cNvCxnSpPr>
          <p:nvPr/>
        </p:nvCxnSpPr>
        <p:spPr>
          <a:xfrm flipH="1">
            <a:off x="2160321" y="1208575"/>
            <a:ext cx="1775281" cy="24796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06F63C-18BC-6EED-B820-B12017D2DD7E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1036804" y="2176539"/>
            <a:ext cx="1123517" cy="391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D69BF4-9449-0BD0-4EC9-AB629A9B2D02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160321" y="2176539"/>
            <a:ext cx="1182804" cy="384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5FC187D-BC1B-FDFF-079E-1F67303340B6}"/>
              </a:ext>
            </a:extLst>
          </p:cNvPr>
          <p:cNvGrpSpPr/>
          <p:nvPr/>
        </p:nvGrpSpPr>
        <p:grpSpPr>
          <a:xfrm>
            <a:off x="1080321" y="1456539"/>
            <a:ext cx="2160000" cy="720000"/>
            <a:chOff x="1193327" y="1367951"/>
            <a:chExt cx="2160000" cy="720000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65B0D735-C037-CBA3-3B37-612DAEBEBD77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CBBDE7-E37B-220C-7F48-A5B2979EAA47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C124F2-EAEC-9C90-F232-77B57DB5DEE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796551" y="2180364"/>
            <a:ext cx="117876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7B2A-32C8-23EA-C4B8-0B93F50F7709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975311" y="2180364"/>
            <a:ext cx="1130126" cy="38074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CDC1CE-54AC-C9DB-CE2E-F47B83ADCCB1}"/>
              </a:ext>
            </a:extLst>
          </p:cNvPr>
          <p:cNvGrpSpPr/>
          <p:nvPr/>
        </p:nvGrpSpPr>
        <p:grpSpPr>
          <a:xfrm>
            <a:off x="5895311" y="1460364"/>
            <a:ext cx="2160000" cy="720000"/>
            <a:chOff x="4998316" y="1390732"/>
            <a:chExt cx="2160000" cy="72000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559D3073-96D3-3A52-9601-B44732CB4AB9}"/>
                </a:ext>
              </a:extLst>
            </p:cNvPr>
            <p:cNvSpPr/>
            <p:nvPr/>
          </p:nvSpPr>
          <p:spPr>
            <a:xfrm>
              <a:off x="4998316" y="1390732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645967-5D71-5170-869F-79F4856AD755}"/>
                </a:ext>
              </a:extLst>
            </p:cNvPr>
            <p:cNvSpPr txBox="1"/>
            <p:nvPr/>
          </p:nvSpPr>
          <p:spPr>
            <a:xfrm>
              <a:off x="5397668" y="1503871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5D87D804-5E44-90D4-F84C-DF81553631B1}"/>
              </a:ext>
            </a:extLst>
          </p:cNvPr>
          <p:cNvSpPr/>
          <p:nvPr/>
        </p:nvSpPr>
        <p:spPr>
          <a:xfrm>
            <a:off x="3671998" y="655472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Mechanical Turk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DF07C41-0289-A0E2-DA74-8988AEE643C4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5796551" y="3215875"/>
            <a:ext cx="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1F0EE23-76B4-32F6-7FEA-1139E5986FAC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8105437" y="3209108"/>
            <a:ext cx="0" cy="39427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DF09CBF-359A-484D-F560-AFA8281E681C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3343125" y="320910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49DF1D2-E7C5-1BE8-9B11-5AB39205CD4B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1036804" y="3215875"/>
            <a:ext cx="0" cy="365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A3F6AE5-8F01-4727-4FB5-07478DE6CF2F}"/>
              </a:ext>
            </a:extLst>
          </p:cNvPr>
          <p:cNvSpPr/>
          <p:nvPr/>
        </p:nvSpPr>
        <p:spPr>
          <a:xfrm>
            <a:off x="6024811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AA6D758-F872-59D8-DE6C-4F207EF6269C}"/>
              </a:ext>
            </a:extLst>
          </p:cNvPr>
          <p:cNvSpPr/>
          <p:nvPr/>
        </p:nvSpPr>
        <p:spPr>
          <a:xfrm>
            <a:off x="6024811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67DB746-A814-D3DF-523E-09A985442F2F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1036804" y="4229444"/>
            <a:ext cx="1070893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5ADF1F4-6640-65CC-F267-D19F4B376E9E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flipH="1">
            <a:off x="2107697" y="4229444"/>
            <a:ext cx="1235428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D858A2B-C284-CC27-4180-81EE6C522A65}"/>
              </a:ext>
            </a:extLst>
          </p:cNvPr>
          <p:cNvCxnSpPr>
            <a:cxnSpLocks/>
            <a:stCxn id="37" idx="2"/>
            <a:endCxn id="127" idx="0"/>
          </p:cNvCxnSpPr>
          <p:nvPr/>
        </p:nvCxnSpPr>
        <p:spPr>
          <a:xfrm>
            <a:off x="5796551" y="4251386"/>
            <a:ext cx="1128260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A9547BF-054E-BCEE-EBFE-5914A352AFCA}"/>
              </a:ext>
            </a:extLst>
          </p:cNvPr>
          <p:cNvCxnSpPr>
            <a:cxnSpLocks/>
            <a:stCxn id="36" idx="2"/>
            <a:endCxn id="127" idx="0"/>
          </p:cNvCxnSpPr>
          <p:nvPr/>
        </p:nvCxnSpPr>
        <p:spPr>
          <a:xfrm flipH="1">
            <a:off x="6924811" y="4251386"/>
            <a:ext cx="1180626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02363D8-5421-E0E6-BC93-90396CF1D06F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6924811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94F45E6-3730-7EDB-0DDB-0F45B7BD662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107697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07ABC8C-8E80-5AD8-7F39-72563926279C}"/>
              </a:ext>
            </a:extLst>
          </p:cNvPr>
          <p:cNvCxnSpPr>
            <a:cxnSpLocks/>
            <a:stCxn id="14" idx="3"/>
            <a:endCxn id="158" idx="1"/>
          </p:cNvCxnSpPr>
          <p:nvPr/>
        </p:nvCxnSpPr>
        <p:spPr>
          <a:xfrm flipV="1">
            <a:off x="3007697" y="5153886"/>
            <a:ext cx="664301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C808BD9-A256-C800-298D-69B1328BD73A}"/>
              </a:ext>
            </a:extLst>
          </p:cNvPr>
          <p:cNvCxnSpPr>
            <a:cxnSpLocks/>
            <a:stCxn id="128" idx="1"/>
            <a:endCxn id="158" idx="3"/>
          </p:cNvCxnSpPr>
          <p:nvPr/>
        </p:nvCxnSpPr>
        <p:spPr>
          <a:xfrm flipH="1" flipV="1">
            <a:off x="5471998" y="5153886"/>
            <a:ext cx="552813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E744828-5A1A-4E44-35C5-31474CA9FCAC}"/>
              </a:ext>
            </a:extLst>
          </p:cNvPr>
          <p:cNvSpPr txBox="1"/>
          <p:nvPr/>
        </p:nvSpPr>
        <p:spPr>
          <a:xfrm>
            <a:off x="9143994" y="0"/>
            <a:ext cx="242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	</a:t>
            </a:r>
            <a:r>
              <a:rPr lang="en-GB" sz="2800" dirty="0"/>
              <a:t>Prompts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1B7303F-9559-6049-1264-C72D05B6DA73}"/>
              </a:ext>
            </a:extLst>
          </p:cNvPr>
          <p:cNvSpPr/>
          <p:nvPr/>
        </p:nvSpPr>
        <p:spPr>
          <a:xfrm>
            <a:off x="3671998" y="482988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1: n=89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2: n=97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AB9BA47-5BF8-7132-1EC5-0A61030FB502}"/>
              </a:ext>
            </a:extLst>
          </p:cNvPr>
          <p:cNvCxnSpPr>
            <a:cxnSpLocks/>
            <a:stCxn id="158" idx="2"/>
            <a:endCxn id="4" idx="0"/>
          </p:cNvCxnSpPr>
          <p:nvPr/>
        </p:nvCxnSpPr>
        <p:spPr>
          <a:xfrm>
            <a:off x="4571998" y="5477886"/>
            <a:ext cx="0" cy="60465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46F8-4FBF-EFE5-43F8-D39B65F6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B11580-FDAF-8538-220E-5EEE2CF22035}"/>
              </a:ext>
            </a:extLst>
          </p:cNvPr>
          <p:cNvSpPr/>
          <p:nvPr/>
        </p:nvSpPr>
        <p:spPr>
          <a:xfrm>
            <a:off x="136804" y="2567875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1001B-935F-24AA-5CC8-8ADA95188CEF}"/>
              </a:ext>
            </a:extLst>
          </p:cNvPr>
          <p:cNvSpPr/>
          <p:nvPr/>
        </p:nvSpPr>
        <p:spPr>
          <a:xfrm>
            <a:off x="2443125" y="2561108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1EBFB-D96E-DA3B-15DB-7F2F974F50F2}"/>
              </a:ext>
            </a:extLst>
          </p:cNvPr>
          <p:cNvSpPr/>
          <p:nvPr/>
        </p:nvSpPr>
        <p:spPr>
          <a:xfrm>
            <a:off x="1207697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A3006-0CF3-423B-DB65-B71B7EF43290}"/>
              </a:ext>
            </a:extLst>
          </p:cNvPr>
          <p:cNvSpPr/>
          <p:nvPr/>
        </p:nvSpPr>
        <p:spPr>
          <a:xfrm>
            <a:off x="1207697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73CAB8-C254-E57A-8CD3-8BF85BD4FDC1}"/>
              </a:ext>
            </a:extLst>
          </p:cNvPr>
          <p:cNvSpPr/>
          <p:nvPr/>
        </p:nvSpPr>
        <p:spPr>
          <a:xfrm>
            <a:off x="3671998" y="6082538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47702D-FD66-A526-1E84-9BC60F2EB42B}"/>
              </a:ext>
            </a:extLst>
          </p:cNvPr>
          <p:cNvSpPr/>
          <p:nvPr/>
        </p:nvSpPr>
        <p:spPr>
          <a:xfrm>
            <a:off x="4896551" y="2567875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2AB55-0808-784A-90FE-66F7F4784834}"/>
              </a:ext>
            </a:extLst>
          </p:cNvPr>
          <p:cNvSpPr/>
          <p:nvPr/>
        </p:nvSpPr>
        <p:spPr>
          <a:xfrm>
            <a:off x="7205437" y="2561108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4E96BB-B08C-4F4C-4131-9E9A7C0A5348}"/>
              </a:ext>
            </a:extLst>
          </p:cNvPr>
          <p:cNvSpPr/>
          <p:nvPr/>
        </p:nvSpPr>
        <p:spPr>
          <a:xfrm>
            <a:off x="9144001" y="0"/>
            <a:ext cx="3047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893C-40FC-FDFC-2D1B-28B8A64160A2}"/>
              </a:ext>
            </a:extLst>
          </p:cNvPr>
          <p:cNvSpPr txBox="1"/>
          <p:nvPr/>
        </p:nvSpPr>
        <p:spPr>
          <a:xfrm>
            <a:off x="9428915" y="3648381"/>
            <a:ext cx="2759955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 err="1"/>
              <a:t>genAI</a:t>
            </a:r>
            <a:r>
              <a:rPr lang="en-GB" sz="1050" dirty="0"/>
              <a:t>: </a:t>
            </a:r>
            <a:r>
              <a:rPr lang="en-US" sz="1050" dirty="0"/>
              <a:t>I'm doing fantastic, thanks! Just buzzing with energy today. What's been the highlight of your week so far?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US" sz="1050" b="1" dirty="0" err="1"/>
              <a:t>genAI</a:t>
            </a:r>
            <a:r>
              <a:rPr lang="en-US" sz="1050" dirty="0"/>
              <a:t>: Absolutely, I'd love to help! What's your paper about? Maybe we can brainstorm some ideas together.</a:t>
            </a:r>
            <a:endParaRPr lang="en-GB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E2F93-FC76-5750-57A9-133CE1F1ED5F}"/>
              </a:ext>
            </a:extLst>
          </p:cNvPr>
          <p:cNvSpPr txBox="1"/>
          <p:nvPr/>
        </p:nvSpPr>
        <p:spPr>
          <a:xfrm>
            <a:off x="9439268" y="5338045"/>
            <a:ext cx="27507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 err="1"/>
              <a:t>genAI</a:t>
            </a:r>
            <a:r>
              <a:rPr lang="en-GB" sz="1050" dirty="0"/>
              <a:t>: </a:t>
            </a:r>
            <a:r>
              <a:rPr lang="en-US" sz="1050" dirty="0"/>
              <a:t>I'm doing alright, just enjoying some quiet time. How's your day been so far?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US" sz="1050" b="1" dirty="0" err="1"/>
              <a:t>genAI</a:t>
            </a:r>
            <a:r>
              <a:rPr lang="en-US" sz="1050" dirty="0"/>
              <a:t>: I can try to help with some ideas or feedback if you'd like. What's your paper about?</a:t>
            </a:r>
            <a:endParaRPr lang="en-GB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08B44-D347-E604-2399-77F6F5AF2696}"/>
              </a:ext>
            </a:extLst>
          </p:cNvPr>
          <p:cNvSpPr txBox="1"/>
          <p:nvPr/>
        </p:nvSpPr>
        <p:spPr>
          <a:xfrm>
            <a:off x="9440600" y="575236"/>
            <a:ext cx="27507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 err="1"/>
              <a:t>genAI</a:t>
            </a:r>
            <a:r>
              <a:rPr lang="en-GB" sz="1050" dirty="0"/>
              <a:t>: </a:t>
            </a:r>
            <a:r>
              <a:rPr lang="en-US" sz="1050" dirty="0"/>
              <a:t>I'm hanging in there, trying to manage everything. It's nice to hear you're doing well!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US" sz="1050" b="1" dirty="0" err="1"/>
              <a:t>genA</a:t>
            </a:r>
            <a:r>
              <a:rPr lang="en-US" sz="1050" dirty="0" err="1"/>
              <a:t>I</a:t>
            </a:r>
            <a:r>
              <a:rPr lang="en-US" sz="1050" dirty="0"/>
              <a:t>: I'd love to help, but I'm worried I might not be much use. What is your paper about?</a:t>
            </a:r>
            <a:endParaRPr lang="en-GB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AB2C4-5BD4-F370-AD6D-12509B472918}"/>
              </a:ext>
            </a:extLst>
          </p:cNvPr>
          <p:cNvSpPr txBox="1"/>
          <p:nvPr/>
        </p:nvSpPr>
        <p:spPr>
          <a:xfrm>
            <a:off x="9442236" y="2131859"/>
            <a:ext cx="27507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 err="1"/>
              <a:t>genAI</a:t>
            </a:r>
            <a:r>
              <a:rPr lang="en-GB" sz="1050" dirty="0"/>
              <a:t>: </a:t>
            </a:r>
            <a:r>
              <a:rPr lang="en-US" sz="1050" dirty="0"/>
              <a:t>"I'm doing great, thanks! Just enjoying the day and feeling pretty relaxed. What have you been up to lately?</a:t>
            </a:r>
            <a:endParaRPr lang="en-GB" sz="1050" dirty="0"/>
          </a:p>
          <a:p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r>
              <a:rPr lang="en-US" sz="1050" b="1" dirty="0" err="1"/>
              <a:t>genAI</a:t>
            </a:r>
            <a:r>
              <a:rPr lang="en-US" sz="1050" dirty="0"/>
              <a:t>: Of course! I'd be happy to help. What's your paper about?</a:t>
            </a:r>
            <a:endParaRPr lang="en-GB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CC408B-0F22-FF8A-6907-86D5430A4F88}"/>
              </a:ext>
            </a:extLst>
          </p:cNvPr>
          <p:cNvSpPr txBox="1"/>
          <p:nvPr/>
        </p:nvSpPr>
        <p:spPr>
          <a:xfrm rot="16200000">
            <a:off x="8910555" y="110998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B2"/>
                </a:solidFill>
              </a:rPr>
              <a:t>Anxiety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2F9848-AE78-5A80-9AB8-AD2400EEA281}"/>
              </a:ext>
            </a:extLst>
          </p:cNvPr>
          <p:cNvSpPr txBox="1"/>
          <p:nvPr/>
        </p:nvSpPr>
        <p:spPr>
          <a:xfrm rot="16200000">
            <a:off x="8722676" y="267046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D55E00"/>
                </a:solidFill>
              </a:rPr>
              <a:t>Non-Anxiety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9FCAA-8136-A866-6E78-DD0970EE3F3F}"/>
              </a:ext>
            </a:extLst>
          </p:cNvPr>
          <p:cNvSpPr txBox="1"/>
          <p:nvPr/>
        </p:nvSpPr>
        <p:spPr>
          <a:xfrm rot="16200000">
            <a:off x="8854950" y="4316174"/>
            <a:ext cx="9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9E73"/>
                </a:solidFill>
              </a:rPr>
              <a:t>Extrovert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7FEF5-BD77-633C-FD00-A2F464285888}"/>
              </a:ext>
            </a:extLst>
          </p:cNvPr>
          <p:cNvSpPr txBox="1"/>
          <p:nvPr/>
        </p:nvSpPr>
        <p:spPr>
          <a:xfrm rot="16200000">
            <a:off x="8895146" y="5876655"/>
            <a:ext cx="8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D9223A-E934-6C51-F2CA-E522871D4728}"/>
              </a:ext>
            </a:extLst>
          </p:cNvPr>
          <p:cNvSpPr/>
          <p:nvPr/>
        </p:nvSpPr>
        <p:spPr>
          <a:xfrm>
            <a:off x="7205437" y="3603386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6F05F7-B2C4-2FB1-8B8B-C1A3BA76CD0A}"/>
              </a:ext>
            </a:extLst>
          </p:cNvPr>
          <p:cNvSpPr/>
          <p:nvPr/>
        </p:nvSpPr>
        <p:spPr>
          <a:xfrm>
            <a:off x="4896551" y="3603386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F6CC4-6979-430C-2D76-5128E47B5B4D}"/>
              </a:ext>
            </a:extLst>
          </p:cNvPr>
          <p:cNvSpPr/>
          <p:nvPr/>
        </p:nvSpPr>
        <p:spPr>
          <a:xfrm>
            <a:off x="2443125" y="3581444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20A80D-6AD3-C154-42BC-5E90DE8B6447}"/>
              </a:ext>
            </a:extLst>
          </p:cNvPr>
          <p:cNvSpPr/>
          <p:nvPr/>
        </p:nvSpPr>
        <p:spPr>
          <a:xfrm>
            <a:off x="136804" y="3581444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46941-AC63-F678-C676-952A134D019C}"/>
              </a:ext>
            </a:extLst>
          </p:cNvPr>
          <p:cNvSpPr txBox="1"/>
          <p:nvPr/>
        </p:nvSpPr>
        <p:spPr>
          <a:xfrm>
            <a:off x="4571997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	</a:t>
            </a:r>
            <a:r>
              <a:rPr lang="en-GB" sz="2800" dirty="0"/>
              <a:t>Experiment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9C21A3-DB8C-6F3A-AFEB-FF6C91A4BF8F}"/>
              </a:ext>
            </a:extLst>
          </p:cNvPr>
          <p:cNvSpPr txBox="1"/>
          <p:nvPr/>
        </p:nvSpPr>
        <p:spPr>
          <a:xfrm>
            <a:off x="0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	</a:t>
            </a:r>
            <a:r>
              <a:rPr lang="en-GB" sz="2800" dirty="0"/>
              <a:t>Experiment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595D9F-2895-1A03-B3E6-821BBB0916E8}"/>
              </a:ext>
            </a:extLst>
          </p:cNvPr>
          <p:cNvCxnSpPr>
            <a:cxnSpLocks/>
            <a:stCxn id="71" idx="5"/>
            <a:endCxn id="6" idx="0"/>
          </p:cNvCxnSpPr>
          <p:nvPr/>
        </p:nvCxnSpPr>
        <p:spPr>
          <a:xfrm>
            <a:off x="5208394" y="1208575"/>
            <a:ext cx="1766917" cy="2517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53E610-FA77-6B5B-D810-6A55317C9FF6}"/>
              </a:ext>
            </a:extLst>
          </p:cNvPr>
          <p:cNvCxnSpPr>
            <a:cxnSpLocks/>
            <a:stCxn id="71" idx="3"/>
            <a:endCxn id="2" idx="0"/>
          </p:cNvCxnSpPr>
          <p:nvPr/>
        </p:nvCxnSpPr>
        <p:spPr>
          <a:xfrm flipH="1">
            <a:off x="2160321" y="1208575"/>
            <a:ext cx="1775281" cy="24796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FE8A33-7E57-B2E0-9993-AFE2BD98313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1036804" y="2176539"/>
            <a:ext cx="1123517" cy="391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28182-F451-659B-8E44-BAA35EC88346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160321" y="2176539"/>
            <a:ext cx="1182804" cy="384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5EE411-A057-703D-031A-BA3C0F7499D8}"/>
              </a:ext>
            </a:extLst>
          </p:cNvPr>
          <p:cNvGrpSpPr/>
          <p:nvPr/>
        </p:nvGrpSpPr>
        <p:grpSpPr>
          <a:xfrm>
            <a:off x="1080321" y="1456539"/>
            <a:ext cx="2160000" cy="720000"/>
            <a:chOff x="1193327" y="1367951"/>
            <a:chExt cx="2160000" cy="720000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B211A21-2611-77C0-51E2-67A26E4FF72B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CB2FCF-C958-6412-30D3-A9A981852498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0B904A-2493-CD4D-90DF-6D18859D976D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796551" y="2180364"/>
            <a:ext cx="117876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F6442D-6522-BD81-7B39-F7030EEEDBDF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975311" y="2180364"/>
            <a:ext cx="1130126" cy="38074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2A2551-D2CC-FFF9-547E-63D2CE4752C6}"/>
              </a:ext>
            </a:extLst>
          </p:cNvPr>
          <p:cNvGrpSpPr/>
          <p:nvPr/>
        </p:nvGrpSpPr>
        <p:grpSpPr>
          <a:xfrm>
            <a:off x="5895311" y="1460364"/>
            <a:ext cx="2160000" cy="720000"/>
            <a:chOff x="4998316" y="1390732"/>
            <a:chExt cx="2160000" cy="72000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19CB1524-5DD7-455C-3EDB-CBA426D60328}"/>
                </a:ext>
              </a:extLst>
            </p:cNvPr>
            <p:cNvSpPr/>
            <p:nvPr/>
          </p:nvSpPr>
          <p:spPr>
            <a:xfrm>
              <a:off x="4998316" y="1390732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883270-12FD-BA6F-452E-CF224A95D445}"/>
                </a:ext>
              </a:extLst>
            </p:cNvPr>
            <p:cNvSpPr txBox="1"/>
            <p:nvPr/>
          </p:nvSpPr>
          <p:spPr>
            <a:xfrm>
              <a:off x="5397668" y="1503871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082492E9-6168-4A80-5D43-303B6C539E95}"/>
              </a:ext>
            </a:extLst>
          </p:cNvPr>
          <p:cNvSpPr/>
          <p:nvPr/>
        </p:nvSpPr>
        <p:spPr>
          <a:xfrm>
            <a:off x="3671998" y="655472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Mechanical Turk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378D65-EE3A-67F9-2965-448195565EBF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5796551" y="3215875"/>
            <a:ext cx="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FF9225-7E7F-ACA8-3B0F-1751F0A6322E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8105437" y="3209108"/>
            <a:ext cx="0" cy="39427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26CCDC-FEAF-07ED-7A39-8FBBCF8016D5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3343125" y="320910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2F239AB-DB6D-82BD-5B63-381E310240E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1036804" y="3215875"/>
            <a:ext cx="0" cy="365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9A97FB9-D7DB-4D96-032D-28CAD53D95C1}"/>
              </a:ext>
            </a:extLst>
          </p:cNvPr>
          <p:cNvSpPr/>
          <p:nvPr/>
        </p:nvSpPr>
        <p:spPr>
          <a:xfrm>
            <a:off x="6024811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401DD8-0A04-AD1E-0A43-2B5DC141A563}"/>
              </a:ext>
            </a:extLst>
          </p:cNvPr>
          <p:cNvSpPr/>
          <p:nvPr/>
        </p:nvSpPr>
        <p:spPr>
          <a:xfrm>
            <a:off x="6024811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D1C381E-0A8D-E253-5923-9A51462DD5DB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1036804" y="4229444"/>
            <a:ext cx="1070893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6E8980B-C541-E885-6CD6-2C8377DF2B61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flipH="1">
            <a:off x="2107697" y="4229444"/>
            <a:ext cx="1235428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B812DB8-A8CE-883E-F2CB-33519C93CB87}"/>
              </a:ext>
            </a:extLst>
          </p:cNvPr>
          <p:cNvCxnSpPr>
            <a:cxnSpLocks/>
            <a:stCxn id="37" idx="2"/>
            <a:endCxn id="127" idx="0"/>
          </p:cNvCxnSpPr>
          <p:nvPr/>
        </p:nvCxnSpPr>
        <p:spPr>
          <a:xfrm>
            <a:off x="5796551" y="4251386"/>
            <a:ext cx="1128260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51CE5B5-E2E9-D750-1E89-F5F86EDFEE6D}"/>
              </a:ext>
            </a:extLst>
          </p:cNvPr>
          <p:cNvCxnSpPr>
            <a:cxnSpLocks/>
            <a:stCxn id="36" idx="2"/>
            <a:endCxn id="127" idx="0"/>
          </p:cNvCxnSpPr>
          <p:nvPr/>
        </p:nvCxnSpPr>
        <p:spPr>
          <a:xfrm flipH="1">
            <a:off x="6924811" y="4251386"/>
            <a:ext cx="1180626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3E6247E-6F95-0D70-14B9-E18B38E5F4B9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6924811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727E665-6EE7-69F2-0FCF-815F7992E82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107697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B7136AB-80CB-F69F-96E5-355C36077DA1}"/>
              </a:ext>
            </a:extLst>
          </p:cNvPr>
          <p:cNvCxnSpPr>
            <a:cxnSpLocks/>
            <a:stCxn id="14" idx="3"/>
            <a:endCxn id="158" idx="1"/>
          </p:cNvCxnSpPr>
          <p:nvPr/>
        </p:nvCxnSpPr>
        <p:spPr>
          <a:xfrm flipV="1">
            <a:off x="3007697" y="5153886"/>
            <a:ext cx="664301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1B3B98F-D41A-8BCF-B24E-1432ADA435DB}"/>
              </a:ext>
            </a:extLst>
          </p:cNvPr>
          <p:cNvCxnSpPr>
            <a:cxnSpLocks/>
            <a:stCxn id="128" idx="1"/>
            <a:endCxn id="158" idx="3"/>
          </p:cNvCxnSpPr>
          <p:nvPr/>
        </p:nvCxnSpPr>
        <p:spPr>
          <a:xfrm flipH="1" flipV="1">
            <a:off x="5471998" y="5153886"/>
            <a:ext cx="552813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C381741-50A4-D934-2C01-24BF7FBE0377}"/>
              </a:ext>
            </a:extLst>
          </p:cNvPr>
          <p:cNvSpPr txBox="1"/>
          <p:nvPr/>
        </p:nvSpPr>
        <p:spPr>
          <a:xfrm>
            <a:off x="9143994" y="0"/>
            <a:ext cx="2708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	</a:t>
            </a:r>
            <a:r>
              <a:rPr lang="en-GB" sz="2800" dirty="0"/>
              <a:t>Examples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0E103DF-0F1A-D92A-3043-1058F56AC7FB}"/>
              </a:ext>
            </a:extLst>
          </p:cNvPr>
          <p:cNvSpPr/>
          <p:nvPr/>
        </p:nvSpPr>
        <p:spPr>
          <a:xfrm>
            <a:off x="3671998" y="482988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1: n=89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2: n=97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2EC379C-6645-2F79-83FF-D2E9ABDC4E43}"/>
              </a:ext>
            </a:extLst>
          </p:cNvPr>
          <p:cNvCxnSpPr>
            <a:cxnSpLocks/>
            <a:stCxn id="158" idx="2"/>
            <a:endCxn id="4" idx="0"/>
          </p:cNvCxnSpPr>
          <p:nvPr/>
        </p:nvCxnSpPr>
        <p:spPr>
          <a:xfrm>
            <a:off x="4571998" y="5477886"/>
            <a:ext cx="0" cy="60465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F489A-1397-C138-BF53-56DA88B7C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8DF69-86A7-0EC1-6604-1D9EB63E5F33}"/>
              </a:ext>
            </a:extLst>
          </p:cNvPr>
          <p:cNvSpPr/>
          <p:nvPr/>
        </p:nvSpPr>
        <p:spPr>
          <a:xfrm>
            <a:off x="0" y="2547655"/>
            <a:ext cx="12191999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1EAC9-4DF2-15B7-739E-0398440B5126}"/>
              </a:ext>
            </a:extLst>
          </p:cNvPr>
          <p:cNvSpPr/>
          <p:nvPr/>
        </p:nvSpPr>
        <p:spPr>
          <a:xfrm>
            <a:off x="1" y="3263089"/>
            <a:ext cx="6096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8E132-C2D6-DE29-4465-162B82748D9E}"/>
              </a:ext>
            </a:extLst>
          </p:cNvPr>
          <p:cNvSpPr/>
          <p:nvPr/>
        </p:nvSpPr>
        <p:spPr>
          <a:xfrm>
            <a:off x="3048001" y="3911089"/>
            <a:ext cx="6096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915F-3143-BC87-51FF-484F4E880FFA}"/>
              </a:ext>
            </a:extLst>
          </p:cNvPr>
          <p:cNvSpPr/>
          <p:nvPr/>
        </p:nvSpPr>
        <p:spPr>
          <a:xfrm>
            <a:off x="6096001" y="4559089"/>
            <a:ext cx="3048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A736A-D104-B814-59D4-6B8B78D56FBC}"/>
              </a:ext>
            </a:extLst>
          </p:cNvPr>
          <p:cNvSpPr/>
          <p:nvPr/>
        </p:nvSpPr>
        <p:spPr>
          <a:xfrm>
            <a:off x="7620001" y="5207089"/>
            <a:ext cx="3048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0A57D-7DF3-017C-F678-BCEA11392728}"/>
              </a:ext>
            </a:extLst>
          </p:cNvPr>
          <p:cNvSpPr/>
          <p:nvPr/>
        </p:nvSpPr>
        <p:spPr>
          <a:xfrm>
            <a:off x="9144001" y="0"/>
            <a:ext cx="3047999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6592C-1294-E0D8-8FA7-BEAD58A70B05}"/>
              </a:ext>
            </a:extLst>
          </p:cNvPr>
          <p:cNvSpPr txBox="1"/>
          <p:nvPr/>
        </p:nvSpPr>
        <p:spPr>
          <a:xfrm>
            <a:off x="4571997" y="13712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63549-7385-F5A5-91AC-0C1DA11A48B9}"/>
              </a:ext>
            </a:extLst>
          </p:cNvPr>
          <p:cNvSpPr/>
          <p:nvPr/>
        </p:nvSpPr>
        <p:spPr>
          <a:xfrm>
            <a:off x="4571999" y="5207089"/>
            <a:ext cx="3048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5E93D-DAA1-4137-19D0-1BA8FBF53D97}"/>
              </a:ext>
            </a:extLst>
          </p:cNvPr>
          <p:cNvSpPr txBox="1"/>
          <p:nvPr/>
        </p:nvSpPr>
        <p:spPr>
          <a:xfrm>
            <a:off x="0" y="13712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2319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726</Words>
  <Application>Microsoft Office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Helvetica-Oblique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1</cp:revision>
  <dcterms:created xsi:type="dcterms:W3CDTF">2025-02-08T15:01:08Z</dcterms:created>
  <dcterms:modified xsi:type="dcterms:W3CDTF">2025-02-13T10:24:05Z</dcterms:modified>
</cp:coreProperties>
</file>