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70" r:id="rId4"/>
    <p:sldId id="269" r:id="rId5"/>
    <p:sldId id="272" r:id="rId6"/>
    <p:sldId id="271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151D67-68E1-4641-9BD2-F04A3EA3F556}" v="43" dt="2024-12-08T10:29:21.36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2"/>
    <p:restoredTop sz="74153"/>
  </p:normalViewPr>
  <p:slideViewPr>
    <p:cSldViewPr snapToGrid="0">
      <p:cViewPr varScale="1">
        <p:scale>
          <a:sx n="117" d="100"/>
          <a:sy n="117" d="100"/>
        </p:scale>
        <p:origin x="1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ddhi Jain" userId="d9354064-3f7d-40a9-95b4-d6af919a2c6e" providerId="ADAL" clId="{2E904B6F-97DB-934D-B7C6-D49E3F37D0D4}"/>
    <pc:docChg chg="undo custSel addSld delSld modSld">
      <pc:chgData name="Riddhi Jain" userId="d9354064-3f7d-40a9-95b4-d6af919a2c6e" providerId="ADAL" clId="{2E904B6F-97DB-934D-B7C6-D49E3F37D0D4}" dt="2024-05-31T15:54:58.965" v="848" actId="20577"/>
      <pc:docMkLst>
        <pc:docMk/>
      </pc:docMkLst>
      <pc:sldChg chg="modSp mod">
        <pc:chgData name="Riddhi Jain" userId="d9354064-3f7d-40a9-95b4-d6af919a2c6e" providerId="ADAL" clId="{2E904B6F-97DB-934D-B7C6-D49E3F37D0D4}" dt="2024-05-29T10:06:25.438" v="63" actId="20577"/>
        <pc:sldMkLst>
          <pc:docMk/>
          <pc:sldMk cId="2460762841" sldId="257"/>
        </pc:sldMkLst>
      </pc:sldChg>
      <pc:sldChg chg="addSp delSp modSp mod">
        <pc:chgData name="Riddhi Jain" userId="d9354064-3f7d-40a9-95b4-d6af919a2c6e" providerId="ADAL" clId="{2E904B6F-97DB-934D-B7C6-D49E3F37D0D4}" dt="2024-05-31T15:54:58.965" v="848" actId="20577"/>
        <pc:sldMkLst>
          <pc:docMk/>
          <pc:sldMk cId="2892865870" sldId="258"/>
        </pc:sldMkLst>
      </pc:sldChg>
      <pc:sldChg chg="addSp delSp modSp mod">
        <pc:chgData name="Riddhi Jain" userId="d9354064-3f7d-40a9-95b4-d6af919a2c6e" providerId="ADAL" clId="{2E904B6F-97DB-934D-B7C6-D49E3F37D0D4}" dt="2024-05-29T13:12:31.480" v="327" actId="1076"/>
        <pc:sldMkLst>
          <pc:docMk/>
          <pc:sldMk cId="3558996176" sldId="259"/>
        </pc:sldMkLst>
      </pc:sldChg>
      <pc:sldChg chg="addSp delSp modSp mod">
        <pc:chgData name="Riddhi Jain" userId="d9354064-3f7d-40a9-95b4-d6af919a2c6e" providerId="ADAL" clId="{2E904B6F-97DB-934D-B7C6-D49E3F37D0D4}" dt="2024-05-29T13:12:47.490" v="334" actId="166"/>
        <pc:sldMkLst>
          <pc:docMk/>
          <pc:sldMk cId="3001913062" sldId="260"/>
        </pc:sldMkLst>
      </pc:sldChg>
      <pc:sldChg chg="addSp delSp modSp mod">
        <pc:chgData name="Riddhi Jain" userId="d9354064-3f7d-40a9-95b4-d6af919a2c6e" providerId="ADAL" clId="{2E904B6F-97DB-934D-B7C6-D49E3F37D0D4}" dt="2024-05-29T15:35:17.692" v="575"/>
        <pc:sldMkLst>
          <pc:docMk/>
          <pc:sldMk cId="1190404226" sldId="261"/>
        </pc:sldMkLst>
      </pc:sldChg>
      <pc:sldChg chg="addSp delSp modSp mod">
        <pc:chgData name="Riddhi Jain" userId="d9354064-3f7d-40a9-95b4-d6af919a2c6e" providerId="ADAL" clId="{2E904B6F-97DB-934D-B7C6-D49E3F37D0D4}" dt="2024-05-29T13:35:43.036" v="353" actId="1076"/>
        <pc:sldMkLst>
          <pc:docMk/>
          <pc:sldMk cId="3631548886" sldId="262"/>
        </pc:sldMkLst>
      </pc:sldChg>
      <pc:sldChg chg="del">
        <pc:chgData name="Riddhi Jain" userId="d9354064-3f7d-40a9-95b4-d6af919a2c6e" providerId="ADAL" clId="{2E904B6F-97DB-934D-B7C6-D49E3F37D0D4}" dt="2024-05-29T15:40:33.872" v="800" actId="2696"/>
        <pc:sldMkLst>
          <pc:docMk/>
          <pc:sldMk cId="3055716925" sldId="263"/>
        </pc:sldMkLst>
      </pc:sldChg>
      <pc:sldChg chg="del">
        <pc:chgData name="Riddhi Jain" userId="d9354064-3f7d-40a9-95b4-d6af919a2c6e" providerId="ADAL" clId="{2E904B6F-97DB-934D-B7C6-D49E3F37D0D4}" dt="2024-05-29T15:40:35.399" v="801" actId="2696"/>
        <pc:sldMkLst>
          <pc:docMk/>
          <pc:sldMk cId="3398587702" sldId="264"/>
        </pc:sldMkLst>
      </pc:sldChg>
      <pc:sldChg chg="del">
        <pc:chgData name="Riddhi Jain" userId="d9354064-3f7d-40a9-95b4-d6af919a2c6e" providerId="ADAL" clId="{2E904B6F-97DB-934D-B7C6-D49E3F37D0D4}" dt="2024-05-29T15:40:36.287" v="802" actId="2696"/>
        <pc:sldMkLst>
          <pc:docMk/>
          <pc:sldMk cId="428478327" sldId="265"/>
        </pc:sldMkLst>
      </pc:sldChg>
      <pc:sldChg chg="addSp delSp modSp new mod">
        <pc:chgData name="Riddhi Jain" userId="d9354064-3f7d-40a9-95b4-d6af919a2c6e" providerId="ADAL" clId="{2E904B6F-97DB-934D-B7C6-D49E3F37D0D4}" dt="2024-05-29T15:40:26.687" v="799" actId="1076"/>
        <pc:sldMkLst>
          <pc:docMk/>
          <pc:sldMk cId="4138067306" sldId="266"/>
        </pc:sldMkLst>
      </pc:sldChg>
      <pc:sldChg chg="addSp delSp modSp new mod">
        <pc:chgData name="Riddhi Jain" userId="d9354064-3f7d-40a9-95b4-d6af919a2c6e" providerId="ADAL" clId="{2E904B6F-97DB-934D-B7C6-D49E3F37D0D4}" dt="2024-05-29T15:58:15.256" v="823" actId="1076"/>
        <pc:sldMkLst>
          <pc:docMk/>
          <pc:sldMk cId="2227574626" sldId="267"/>
        </pc:sldMkLst>
      </pc:sldChg>
      <pc:sldChg chg="addSp delSp modSp new mod">
        <pc:chgData name="Riddhi Jain" userId="d9354064-3f7d-40a9-95b4-d6af919a2c6e" providerId="ADAL" clId="{2E904B6F-97DB-934D-B7C6-D49E3F37D0D4}" dt="2024-05-29T16:02:58.949" v="841" actId="1076"/>
        <pc:sldMkLst>
          <pc:docMk/>
          <pc:sldMk cId="3798568252" sldId="268"/>
        </pc:sldMkLst>
      </pc:sldChg>
    </pc:docChg>
  </pc:docChgLst>
  <pc:docChgLst>
    <pc:chgData name="Riddhi Jain" userId="d9354064-3f7d-40a9-95b4-d6af919a2c6e" providerId="ADAL" clId="{CA151D67-68E1-4641-9BD2-F04A3EA3F556}"/>
    <pc:docChg chg="undo custSel addSld delSld modSld sldOrd">
      <pc:chgData name="Riddhi Jain" userId="d9354064-3f7d-40a9-95b4-d6af919a2c6e" providerId="ADAL" clId="{CA151D67-68E1-4641-9BD2-F04A3EA3F556}" dt="2024-12-08T10:29:21.362" v="1509" actId="767"/>
      <pc:docMkLst>
        <pc:docMk/>
      </pc:docMkLst>
      <pc:sldChg chg="modSp mod">
        <pc:chgData name="Riddhi Jain" userId="d9354064-3f7d-40a9-95b4-d6af919a2c6e" providerId="ADAL" clId="{CA151D67-68E1-4641-9BD2-F04A3EA3F556}" dt="2024-12-08T09:27:17.950" v="1427" actId="20577"/>
        <pc:sldMkLst>
          <pc:docMk/>
          <pc:sldMk cId="2460762841" sldId="257"/>
        </pc:sldMkLst>
        <pc:spChg chg="mod">
          <ac:chgData name="Riddhi Jain" userId="d9354064-3f7d-40a9-95b4-d6af919a2c6e" providerId="ADAL" clId="{CA151D67-68E1-4641-9BD2-F04A3EA3F556}" dt="2024-10-17T23:26:50.757" v="68" actId="20577"/>
          <ac:spMkLst>
            <pc:docMk/>
            <pc:sldMk cId="2460762841" sldId="257"/>
            <ac:spMk id="2" creationId="{C53A3689-2AEB-4B60-975A-9D497D422ED2}"/>
          </ac:spMkLst>
        </pc:spChg>
        <pc:spChg chg="mod">
          <ac:chgData name="Riddhi Jain" userId="d9354064-3f7d-40a9-95b4-d6af919a2c6e" providerId="ADAL" clId="{CA151D67-68E1-4641-9BD2-F04A3EA3F556}" dt="2024-12-08T09:27:17.950" v="1427" actId="20577"/>
          <ac:spMkLst>
            <pc:docMk/>
            <pc:sldMk cId="2460762841" sldId="257"/>
            <ac:spMk id="3" creationId="{61E1B5AF-036A-F7BE-3BAF-E7F6529109FD}"/>
          </ac:spMkLst>
        </pc:spChg>
      </pc:sldChg>
      <pc:sldChg chg="addSp delSp modSp mod">
        <pc:chgData name="Riddhi Jain" userId="d9354064-3f7d-40a9-95b4-d6af919a2c6e" providerId="ADAL" clId="{CA151D67-68E1-4641-9BD2-F04A3EA3F556}" dt="2024-12-08T10:29:21.362" v="1509" actId="767"/>
        <pc:sldMkLst>
          <pc:docMk/>
          <pc:sldMk cId="2892865870" sldId="258"/>
        </pc:sldMkLst>
        <pc:spChg chg="add mod">
          <ac:chgData name="Riddhi Jain" userId="d9354064-3f7d-40a9-95b4-d6af919a2c6e" providerId="ADAL" clId="{CA151D67-68E1-4641-9BD2-F04A3EA3F556}" dt="2024-12-08T10:29:21.362" v="1509" actId="767"/>
          <ac:spMkLst>
            <pc:docMk/>
            <pc:sldMk cId="2892865870" sldId="258"/>
            <ac:spMk id="3" creationId="{7E8CFAEC-CBA7-6ADC-F071-DBC92C1A56DD}"/>
          </ac:spMkLst>
        </pc:spChg>
        <pc:graphicFrameChg chg="add mod ord modGraphic">
          <ac:chgData name="Riddhi Jain" userId="d9354064-3f7d-40a9-95b4-d6af919a2c6e" providerId="ADAL" clId="{CA151D67-68E1-4641-9BD2-F04A3EA3F556}" dt="2024-12-08T10:14:42.562" v="1508"/>
          <ac:graphicFrameMkLst>
            <pc:docMk/>
            <pc:sldMk cId="2892865870" sldId="258"/>
            <ac:graphicFrameMk id="5" creationId="{2C9746D9-02A0-EEAF-21C4-A6F0E05C0C44}"/>
          </ac:graphicFrameMkLst>
        </pc:graphicFrameChg>
      </pc:sldChg>
      <pc:sldChg chg="add del mod ord modShow">
        <pc:chgData name="Riddhi Jain" userId="d9354064-3f7d-40a9-95b4-d6af919a2c6e" providerId="ADAL" clId="{CA151D67-68E1-4641-9BD2-F04A3EA3F556}" dt="2024-11-22T10:08:43.203" v="1287" actId="2696"/>
        <pc:sldMkLst>
          <pc:docMk/>
          <pc:sldMk cId="3558996176" sldId="259"/>
        </pc:sldMkLst>
      </pc:sldChg>
      <pc:sldChg chg="del mod modShow">
        <pc:chgData name="Riddhi Jain" userId="d9354064-3f7d-40a9-95b4-d6af919a2c6e" providerId="ADAL" clId="{CA151D67-68E1-4641-9BD2-F04A3EA3F556}" dt="2024-11-22T10:08:49.409" v="1288" actId="2696"/>
        <pc:sldMkLst>
          <pc:docMk/>
          <pc:sldMk cId="3001913062" sldId="260"/>
        </pc:sldMkLst>
      </pc:sldChg>
      <pc:sldChg chg="del mod modShow">
        <pc:chgData name="Riddhi Jain" userId="d9354064-3f7d-40a9-95b4-d6af919a2c6e" providerId="ADAL" clId="{CA151D67-68E1-4641-9BD2-F04A3EA3F556}" dt="2024-11-22T10:35:57.450" v="1404" actId="2696"/>
        <pc:sldMkLst>
          <pc:docMk/>
          <pc:sldMk cId="1190404226" sldId="261"/>
        </pc:sldMkLst>
      </pc:sldChg>
      <pc:sldChg chg="del mod modShow">
        <pc:chgData name="Riddhi Jain" userId="d9354064-3f7d-40a9-95b4-d6af919a2c6e" providerId="ADAL" clId="{CA151D67-68E1-4641-9BD2-F04A3EA3F556}" dt="2024-11-22T10:08:55.349" v="1289" actId="2696"/>
        <pc:sldMkLst>
          <pc:docMk/>
          <pc:sldMk cId="3631548886" sldId="262"/>
        </pc:sldMkLst>
      </pc:sldChg>
      <pc:sldChg chg="del mod modShow">
        <pc:chgData name="Riddhi Jain" userId="d9354064-3f7d-40a9-95b4-d6af919a2c6e" providerId="ADAL" clId="{CA151D67-68E1-4641-9BD2-F04A3EA3F556}" dt="2024-11-22T10:35:57.450" v="1404" actId="2696"/>
        <pc:sldMkLst>
          <pc:docMk/>
          <pc:sldMk cId="4138067306" sldId="266"/>
        </pc:sldMkLst>
      </pc:sldChg>
      <pc:sldChg chg="del mod modShow">
        <pc:chgData name="Riddhi Jain" userId="d9354064-3f7d-40a9-95b4-d6af919a2c6e" providerId="ADAL" clId="{CA151D67-68E1-4641-9BD2-F04A3EA3F556}" dt="2024-11-22T10:35:57.450" v="1404" actId="2696"/>
        <pc:sldMkLst>
          <pc:docMk/>
          <pc:sldMk cId="2227574626" sldId="267"/>
        </pc:sldMkLst>
      </pc:sldChg>
      <pc:sldChg chg="del mod modShow">
        <pc:chgData name="Riddhi Jain" userId="d9354064-3f7d-40a9-95b4-d6af919a2c6e" providerId="ADAL" clId="{CA151D67-68E1-4641-9BD2-F04A3EA3F556}" dt="2024-11-22T10:35:57.450" v="1404" actId="2696"/>
        <pc:sldMkLst>
          <pc:docMk/>
          <pc:sldMk cId="3798568252" sldId="268"/>
        </pc:sldMkLst>
      </pc:sldChg>
      <pc:sldChg chg="addSp delSp modSp new mod setBg">
        <pc:chgData name="Riddhi Jain" userId="d9354064-3f7d-40a9-95b4-d6af919a2c6e" providerId="ADAL" clId="{CA151D67-68E1-4641-9BD2-F04A3EA3F556}" dt="2024-11-22T10:09:14.244" v="1290" actId="1076"/>
        <pc:sldMkLst>
          <pc:docMk/>
          <pc:sldMk cId="2108754932" sldId="269"/>
        </pc:sldMkLst>
        <pc:picChg chg="add mod">
          <ac:chgData name="Riddhi Jain" userId="d9354064-3f7d-40a9-95b4-d6af919a2c6e" providerId="ADAL" clId="{CA151D67-68E1-4641-9BD2-F04A3EA3F556}" dt="2024-11-22T10:09:14.244" v="1290" actId="1076"/>
          <ac:picMkLst>
            <pc:docMk/>
            <pc:sldMk cId="2108754932" sldId="269"/>
            <ac:picMk id="6" creationId="{D180C310-F21D-BE7B-9FC5-81F51B56153A}"/>
          </ac:picMkLst>
        </pc:picChg>
      </pc:sldChg>
      <pc:sldChg chg="addSp delSp modSp new mod ord setBg modNotesTx">
        <pc:chgData name="Riddhi Jain" userId="d9354064-3f7d-40a9-95b4-d6af919a2c6e" providerId="ADAL" clId="{CA151D67-68E1-4641-9BD2-F04A3EA3F556}" dt="2024-11-22T09:45:34.567" v="784" actId="20577"/>
        <pc:sldMkLst>
          <pc:docMk/>
          <pc:sldMk cId="3114966524" sldId="270"/>
        </pc:sldMkLst>
        <pc:spChg chg="add mod">
          <ac:chgData name="Riddhi Jain" userId="d9354064-3f7d-40a9-95b4-d6af919a2c6e" providerId="ADAL" clId="{CA151D67-68E1-4641-9BD2-F04A3EA3F556}" dt="2024-11-22T09:38:32.867" v="750" actId="20577"/>
          <ac:spMkLst>
            <pc:docMk/>
            <pc:sldMk cId="3114966524" sldId="270"/>
            <ac:spMk id="13" creationId="{5A8049FA-4265-1E1C-29F7-446FCD608A9D}"/>
          </ac:spMkLst>
        </pc:spChg>
        <pc:picChg chg="add mod">
          <ac:chgData name="Riddhi Jain" userId="d9354064-3f7d-40a9-95b4-d6af919a2c6e" providerId="ADAL" clId="{CA151D67-68E1-4641-9BD2-F04A3EA3F556}" dt="2024-11-22T09:38:03.320" v="690" actId="1076"/>
          <ac:picMkLst>
            <pc:docMk/>
            <pc:sldMk cId="3114966524" sldId="270"/>
            <ac:picMk id="12" creationId="{7F7FF171-EBD0-0FDB-252F-309EA3D4B548}"/>
          </ac:picMkLst>
        </pc:picChg>
      </pc:sldChg>
      <pc:sldChg chg="modSp new mod">
        <pc:chgData name="Riddhi Jain" userId="d9354064-3f7d-40a9-95b4-d6af919a2c6e" providerId="ADAL" clId="{CA151D67-68E1-4641-9BD2-F04A3EA3F556}" dt="2024-11-22T10:35:49.660" v="1403" actId="113"/>
        <pc:sldMkLst>
          <pc:docMk/>
          <pc:sldMk cId="2667390643" sldId="271"/>
        </pc:sldMkLst>
        <pc:spChg chg="mod">
          <ac:chgData name="Riddhi Jain" userId="d9354064-3f7d-40a9-95b4-d6af919a2c6e" providerId="ADAL" clId="{CA151D67-68E1-4641-9BD2-F04A3EA3F556}" dt="2024-11-22T09:58:26.917" v="897" actId="20577"/>
          <ac:spMkLst>
            <pc:docMk/>
            <pc:sldMk cId="2667390643" sldId="271"/>
            <ac:spMk id="2" creationId="{531EF0DF-574C-6388-6E80-E7AEDBEE3CB3}"/>
          </ac:spMkLst>
        </pc:spChg>
        <pc:spChg chg="mod">
          <ac:chgData name="Riddhi Jain" userId="d9354064-3f7d-40a9-95b4-d6af919a2c6e" providerId="ADAL" clId="{CA151D67-68E1-4641-9BD2-F04A3EA3F556}" dt="2024-11-22T10:35:49.660" v="1403" actId="113"/>
          <ac:spMkLst>
            <pc:docMk/>
            <pc:sldMk cId="2667390643" sldId="271"/>
            <ac:spMk id="3" creationId="{5DAA486C-F2F9-1860-58DE-1BAD9BEB6221}"/>
          </ac:spMkLst>
        </pc:spChg>
      </pc:sldChg>
      <pc:sldChg chg="addSp delSp modSp new mod setBg">
        <pc:chgData name="Riddhi Jain" userId="d9354064-3f7d-40a9-95b4-d6af919a2c6e" providerId="ADAL" clId="{CA151D67-68E1-4641-9BD2-F04A3EA3F556}" dt="2024-11-22T10:26:30.341" v="1334" actId="20577"/>
        <pc:sldMkLst>
          <pc:docMk/>
          <pc:sldMk cId="1765147521" sldId="272"/>
        </pc:sldMkLst>
        <pc:spChg chg="mod">
          <ac:chgData name="Riddhi Jain" userId="d9354064-3f7d-40a9-95b4-d6af919a2c6e" providerId="ADAL" clId="{CA151D67-68E1-4641-9BD2-F04A3EA3F556}" dt="2024-11-22T10:26:30.341" v="1334" actId="20577"/>
          <ac:spMkLst>
            <pc:docMk/>
            <pc:sldMk cId="1765147521" sldId="272"/>
            <ac:spMk id="2" creationId="{240441D1-2F7F-FC0D-28A1-034443C357E5}"/>
          </ac:spMkLst>
        </pc:spChg>
        <pc:spChg chg="add">
          <ac:chgData name="Riddhi Jain" userId="d9354064-3f7d-40a9-95b4-d6af919a2c6e" providerId="ADAL" clId="{CA151D67-68E1-4641-9BD2-F04A3EA3F556}" dt="2024-11-22T10:26:16.546" v="1303" actId="26606"/>
          <ac:spMkLst>
            <pc:docMk/>
            <pc:sldMk cId="1765147521" sldId="272"/>
            <ac:spMk id="18" creationId="{928F64C6-FE22-4FC1-A763-DFCC514811BD}"/>
          </ac:spMkLst>
        </pc:spChg>
        <pc:picChg chg="add mod ord">
          <ac:chgData name="Riddhi Jain" userId="d9354064-3f7d-40a9-95b4-d6af919a2c6e" providerId="ADAL" clId="{CA151D67-68E1-4641-9BD2-F04A3EA3F556}" dt="2024-11-22T10:26:16.546" v="1303" actId="26606"/>
          <ac:picMkLst>
            <pc:docMk/>
            <pc:sldMk cId="1765147521" sldId="272"/>
            <ac:picMk id="5" creationId="{4AF270DE-1D04-0640-C79D-2B20FF8709F5}"/>
          </ac:picMkLst>
        </pc:picChg>
        <pc:picChg chg="add mod ord">
          <ac:chgData name="Riddhi Jain" userId="d9354064-3f7d-40a9-95b4-d6af919a2c6e" providerId="ADAL" clId="{CA151D67-68E1-4641-9BD2-F04A3EA3F556}" dt="2024-11-22T10:26:16.546" v="1303" actId="26606"/>
          <ac:picMkLst>
            <pc:docMk/>
            <pc:sldMk cId="1765147521" sldId="272"/>
            <ac:picMk id="7" creationId="{CA2498FD-CF66-B261-203E-30504D0C7D16}"/>
          </ac:picMkLst>
        </pc:picChg>
        <pc:picChg chg="add mod">
          <ac:chgData name="Riddhi Jain" userId="d9354064-3f7d-40a9-95b4-d6af919a2c6e" providerId="ADAL" clId="{CA151D67-68E1-4641-9BD2-F04A3EA3F556}" dt="2024-11-22T10:26:16.546" v="1303" actId="26606"/>
          <ac:picMkLst>
            <pc:docMk/>
            <pc:sldMk cId="1765147521" sldId="272"/>
            <ac:picMk id="9" creationId="{BD81B6F2-8804-2C5A-5121-5D25563900BF}"/>
          </ac:picMkLst>
        </pc:picChg>
        <pc:picChg chg="add mod ord">
          <ac:chgData name="Riddhi Jain" userId="d9354064-3f7d-40a9-95b4-d6af919a2c6e" providerId="ADAL" clId="{CA151D67-68E1-4641-9BD2-F04A3EA3F556}" dt="2024-11-22T10:26:16.546" v="1303" actId="26606"/>
          <ac:picMkLst>
            <pc:docMk/>
            <pc:sldMk cId="1765147521" sldId="272"/>
            <ac:picMk id="11" creationId="{975FA741-3192-ECD2-CAB7-10E1B75926D8}"/>
          </ac:picMkLst>
        </pc:picChg>
        <pc:picChg chg="add mod">
          <ac:chgData name="Riddhi Jain" userId="d9354064-3f7d-40a9-95b4-d6af919a2c6e" providerId="ADAL" clId="{CA151D67-68E1-4641-9BD2-F04A3EA3F556}" dt="2024-11-22T10:26:16.546" v="1303" actId="26606"/>
          <ac:picMkLst>
            <pc:docMk/>
            <pc:sldMk cId="1765147521" sldId="272"/>
            <ac:picMk id="13" creationId="{8C79F56A-8C3F-B7A9-B5E6-083FD62C5E87}"/>
          </ac:picMkLst>
        </pc:picChg>
        <pc:cxnChg chg="add">
          <ac:chgData name="Riddhi Jain" userId="d9354064-3f7d-40a9-95b4-d6af919a2c6e" providerId="ADAL" clId="{CA151D67-68E1-4641-9BD2-F04A3EA3F556}" dt="2024-11-22T10:26:16.546" v="1303" actId="26606"/>
          <ac:cxnSpMkLst>
            <pc:docMk/>
            <pc:sldMk cId="1765147521" sldId="272"/>
            <ac:cxnSpMk id="20" creationId="{5C34627B-48E6-4F4D-B843-97717A86B490}"/>
          </ac:cxnSpMkLst>
        </pc:cxnChg>
      </pc:sldChg>
      <pc:sldChg chg="addSp delSp modSp new mod setBg modNotesTx">
        <pc:chgData name="Riddhi Jain" userId="d9354064-3f7d-40a9-95b4-d6af919a2c6e" providerId="ADAL" clId="{CA151D67-68E1-4641-9BD2-F04A3EA3F556}" dt="2024-11-22T10:35:10.392" v="1379" actId="1076"/>
        <pc:sldMkLst>
          <pc:docMk/>
          <pc:sldMk cId="3660406846" sldId="273"/>
        </pc:sldMkLst>
        <pc:spChg chg="add mod">
          <ac:chgData name="Riddhi Jain" userId="d9354064-3f7d-40a9-95b4-d6af919a2c6e" providerId="ADAL" clId="{CA151D67-68E1-4641-9BD2-F04A3EA3F556}" dt="2024-11-22T10:34:07.980" v="1370" actId="122"/>
          <ac:spMkLst>
            <pc:docMk/>
            <pc:sldMk cId="3660406846" sldId="273"/>
            <ac:spMk id="6" creationId="{16206477-D5FD-BB14-2859-B1DB7BF71631}"/>
          </ac:spMkLst>
        </pc:spChg>
        <pc:spChg chg="add mod">
          <ac:chgData name="Riddhi Jain" userId="d9354064-3f7d-40a9-95b4-d6af919a2c6e" providerId="ADAL" clId="{CA151D67-68E1-4641-9BD2-F04A3EA3F556}" dt="2024-11-22T10:34:20.078" v="1372" actId="1076"/>
          <ac:spMkLst>
            <pc:docMk/>
            <pc:sldMk cId="3660406846" sldId="273"/>
            <ac:spMk id="7" creationId="{88E1E955-9F84-401A-EDC1-94B5FF43AA28}"/>
          </ac:spMkLst>
        </pc:spChg>
        <pc:spChg chg="add mod">
          <ac:chgData name="Riddhi Jain" userId="d9354064-3f7d-40a9-95b4-d6af919a2c6e" providerId="ADAL" clId="{CA151D67-68E1-4641-9BD2-F04A3EA3F556}" dt="2024-11-22T10:34:39.434" v="1374" actId="1076"/>
          <ac:spMkLst>
            <pc:docMk/>
            <pc:sldMk cId="3660406846" sldId="273"/>
            <ac:spMk id="8" creationId="{1857BA64-4A26-D652-8A52-2B85805C2357}"/>
          </ac:spMkLst>
        </pc:spChg>
        <pc:spChg chg="add mod">
          <ac:chgData name="Riddhi Jain" userId="d9354064-3f7d-40a9-95b4-d6af919a2c6e" providerId="ADAL" clId="{CA151D67-68E1-4641-9BD2-F04A3EA3F556}" dt="2024-11-22T10:35:01.983" v="1377" actId="1076"/>
          <ac:spMkLst>
            <pc:docMk/>
            <pc:sldMk cId="3660406846" sldId="273"/>
            <ac:spMk id="9" creationId="{1079CE23-0CC9-C453-C326-DFAE6D48E26E}"/>
          </ac:spMkLst>
        </pc:spChg>
        <pc:spChg chg="add mod">
          <ac:chgData name="Riddhi Jain" userId="d9354064-3f7d-40a9-95b4-d6af919a2c6e" providerId="ADAL" clId="{CA151D67-68E1-4641-9BD2-F04A3EA3F556}" dt="2024-11-22T10:35:10.392" v="1379" actId="1076"/>
          <ac:spMkLst>
            <pc:docMk/>
            <pc:sldMk cId="3660406846" sldId="273"/>
            <ac:spMk id="10" creationId="{DE67B367-8F66-4802-BE84-A86F3E391B9F}"/>
          </ac:spMkLst>
        </pc:spChg>
        <pc:picChg chg="add mod modCrop">
          <ac:chgData name="Riddhi Jain" userId="d9354064-3f7d-40a9-95b4-d6af919a2c6e" providerId="ADAL" clId="{CA151D67-68E1-4641-9BD2-F04A3EA3F556}" dt="2024-11-22T10:28:09.498" v="1346" actId="732"/>
          <ac:picMkLst>
            <pc:docMk/>
            <pc:sldMk cId="3660406846" sldId="273"/>
            <ac:picMk id="5" creationId="{BB26A63D-5F75-83BB-AB60-F1B8254633AD}"/>
          </ac:picMkLst>
        </pc:picChg>
      </pc:sldChg>
    </pc:docChg>
  </pc:docChgLst>
  <pc:docChgLst>
    <pc:chgData name="Riddhi Jain" userId="d9354064-3f7d-40a9-95b4-d6af919a2c6e" providerId="ADAL" clId="{B3D06274-855A-2B43-9DBB-B9A814B442FE}"/>
    <pc:docChg chg="undo redo custSel modSld">
      <pc:chgData name="Riddhi Jain" userId="d9354064-3f7d-40a9-95b4-d6af919a2c6e" providerId="ADAL" clId="{B3D06274-855A-2B43-9DBB-B9A814B442FE}" dt="2024-04-20T14:35:01.208" v="3" actId="1076"/>
      <pc:docMkLst>
        <pc:docMk/>
      </pc:docMkLst>
      <pc:sldChg chg="modSp mod">
        <pc:chgData name="Riddhi Jain" userId="d9354064-3f7d-40a9-95b4-d6af919a2c6e" providerId="ADAL" clId="{B3D06274-855A-2B43-9DBB-B9A814B442FE}" dt="2024-04-20T14:35:01.208" v="3" actId="1076"/>
        <pc:sldMkLst>
          <pc:docMk/>
          <pc:sldMk cId="3631548886" sldId="262"/>
        </pc:sldMkLst>
      </pc:sldChg>
    </pc:docChg>
  </pc:docChgLst>
  <pc:docChgLst>
    <pc:chgData name="Riddhi Jain" userId="d9354064-3f7d-40a9-95b4-d6af919a2c6e" providerId="ADAL" clId="{A2FB7EF9-375D-8748-8622-04E85F5F3863}"/>
    <pc:docChg chg="undo custSel addSld delSld modSld sldOrd">
      <pc:chgData name="Riddhi Jain" userId="d9354064-3f7d-40a9-95b4-d6af919a2c6e" providerId="ADAL" clId="{A2FB7EF9-375D-8748-8622-04E85F5F3863}" dt="2024-02-27T19:37:35.319" v="347" actId="20578"/>
      <pc:docMkLst>
        <pc:docMk/>
      </pc:docMkLst>
      <pc:sldChg chg="addSp delSp modSp mod">
        <pc:chgData name="Riddhi Jain" userId="d9354064-3f7d-40a9-95b4-d6af919a2c6e" providerId="ADAL" clId="{A2FB7EF9-375D-8748-8622-04E85F5F3863}" dt="2024-02-27T18:52:00.856" v="39" actId="207"/>
        <pc:sldMkLst>
          <pc:docMk/>
          <pc:sldMk cId="3558996176" sldId="259"/>
        </pc:sldMkLst>
      </pc:sldChg>
      <pc:sldChg chg="addSp modSp new mod">
        <pc:chgData name="Riddhi Jain" userId="d9354064-3f7d-40a9-95b4-d6af919a2c6e" providerId="ADAL" clId="{A2FB7EF9-375D-8748-8622-04E85F5F3863}" dt="2024-02-27T18:52:48.330" v="139" actId="1076"/>
        <pc:sldMkLst>
          <pc:docMk/>
          <pc:sldMk cId="3001913062" sldId="260"/>
        </pc:sldMkLst>
      </pc:sldChg>
      <pc:sldChg chg="new del">
        <pc:chgData name="Riddhi Jain" userId="d9354064-3f7d-40a9-95b4-d6af919a2c6e" providerId="ADAL" clId="{A2FB7EF9-375D-8748-8622-04E85F5F3863}" dt="2024-02-27T18:50:25.764" v="18" actId="680"/>
        <pc:sldMkLst>
          <pc:docMk/>
          <pc:sldMk cId="4109712423" sldId="260"/>
        </pc:sldMkLst>
      </pc:sldChg>
      <pc:sldChg chg="addSp delSp modSp new mod">
        <pc:chgData name="Riddhi Jain" userId="d9354064-3f7d-40a9-95b4-d6af919a2c6e" providerId="ADAL" clId="{A2FB7EF9-375D-8748-8622-04E85F5F3863}" dt="2024-02-27T19:36:40.897" v="337" actId="12789"/>
        <pc:sldMkLst>
          <pc:docMk/>
          <pc:sldMk cId="1190404226" sldId="261"/>
        </pc:sldMkLst>
      </pc:sldChg>
      <pc:sldChg chg="addSp delSp modSp new mod ord">
        <pc:chgData name="Riddhi Jain" userId="d9354064-3f7d-40a9-95b4-d6af919a2c6e" providerId="ADAL" clId="{A2FB7EF9-375D-8748-8622-04E85F5F3863}" dt="2024-02-27T19:37:35.319" v="347" actId="20578"/>
        <pc:sldMkLst>
          <pc:docMk/>
          <pc:sldMk cId="3631548886" sldId="262"/>
        </pc:sldMkLst>
      </pc:sldChg>
      <pc:sldChg chg="addSp delSp modSp new mod">
        <pc:chgData name="Riddhi Jain" userId="d9354064-3f7d-40a9-95b4-d6af919a2c6e" providerId="ADAL" clId="{A2FB7EF9-375D-8748-8622-04E85F5F3863}" dt="2024-02-27T19:36:48.453" v="340" actId="12789"/>
        <pc:sldMkLst>
          <pc:docMk/>
          <pc:sldMk cId="3055716925" sldId="263"/>
        </pc:sldMkLst>
      </pc:sldChg>
      <pc:sldChg chg="addSp delSp modSp new mod">
        <pc:chgData name="Riddhi Jain" userId="d9354064-3f7d-40a9-95b4-d6af919a2c6e" providerId="ADAL" clId="{A2FB7EF9-375D-8748-8622-04E85F5F3863}" dt="2024-02-27T19:36:55.571" v="343" actId="12789"/>
        <pc:sldMkLst>
          <pc:docMk/>
          <pc:sldMk cId="3398587702" sldId="264"/>
        </pc:sldMkLst>
      </pc:sldChg>
      <pc:sldChg chg="addSp delSp modSp new mod">
        <pc:chgData name="Riddhi Jain" userId="d9354064-3f7d-40a9-95b4-d6af919a2c6e" providerId="ADAL" clId="{A2FB7EF9-375D-8748-8622-04E85F5F3863}" dt="2024-02-27T19:37:02.682" v="346" actId="12789"/>
        <pc:sldMkLst>
          <pc:docMk/>
          <pc:sldMk cId="428478327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F9D21-E29D-5B41-833C-9BB2D149DD9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260A8-517D-A04F-9698-A0D17C2DFD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253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600" dirty="0"/>
              <a:t>Participants who interacted with the introverted chatbot first rated their enjoyment significantly lower compared to those who interacted with the extroverted chatbot first, (β = -0.503, t(202) = -2.463, p = .015). However, there was no statistically significant interaction between chatbot personality and order of presentation, (β = 0.138, t(202) = 0.478, p = .633), suggesting that the effect of chatbot personality on enjoyment does not depend on the order of interaction.</a:t>
            </a:r>
          </a:p>
          <a:p>
            <a:endParaRPr lang="en-GB" sz="1600" dirty="0"/>
          </a:p>
          <a:p>
            <a:r>
              <a:rPr lang="en-GB" sz="1600" dirty="0"/>
              <a:t>Participants who interacted with the introverted chatbot first rated their perception of being understood significantly lower compared to those who interacted with the extroverted chatbot first, (β = -0.537, t(202) = -2.413, p = .017). However, there was no statistically significant interaction between chatbot personality and order of presentation, (β= 0.100, t(202) = 0.316, p = .752), indicating that the chatbot's personality does not influence perceptions of being understood differently based on the order of interaction.</a:t>
            </a:r>
          </a:p>
          <a:p>
            <a:endParaRPr lang="en-GB" sz="1600" dirty="0"/>
          </a:p>
          <a:p>
            <a:r>
              <a:rPr lang="en-GB" sz="1600" dirty="0"/>
              <a:t>The analysis revealed that the main effects of chatbot personality were not statistically significant, indicating that chatbot personality alone does not significantly influence participants ratings. To confirm this finding, a sensitivity analysis was conducted by removing the order of chatbot interactions as a fixed effect from the model. The results of this simplified model were consistent, showing no significant main effects of chatbot personality.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260A8-517D-A04F-9698-A0D17C2DFD3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58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Statistically significant items: </a:t>
            </a:r>
          </a:p>
          <a:p>
            <a:pPr lvl="1"/>
            <a:r>
              <a:rPr lang="en-GB" dirty="0"/>
              <a:t>Main effect of </a:t>
            </a:r>
            <a:r>
              <a:rPr lang="en-GB" dirty="0" err="1"/>
              <a:t>BFI_extraversion</a:t>
            </a:r>
            <a:r>
              <a:rPr lang="en-GB" dirty="0"/>
              <a:t> regarding enjoy</a:t>
            </a:r>
          </a:p>
          <a:p>
            <a:pPr lvl="1"/>
            <a:r>
              <a:rPr lang="en-GB" dirty="0"/>
              <a:t>Main effect of </a:t>
            </a:r>
            <a:r>
              <a:rPr lang="en-GB" dirty="0" err="1"/>
              <a:t>BFI_openness</a:t>
            </a:r>
            <a:r>
              <a:rPr lang="en-GB" dirty="0"/>
              <a:t> regarding understood</a:t>
            </a:r>
          </a:p>
          <a:p>
            <a:pPr lvl="1"/>
            <a:r>
              <a:rPr lang="en-GB" dirty="0"/>
              <a:t>Interaction effect of </a:t>
            </a:r>
            <a:r>
              <a:rPr lang="en-GB" dirty="0" err="1"/>
              <a:t>chatbot_introvert</a:t>
            </a:r>
            <a:r>
              <a:rPr lang="en-GB" dirty="0"/>
              <a:t>*</a:t>
            </a:r>
            <a:r>
              <a:rPr lang="en-GB" dirty="0" err="1"/>
              <a:t>BFI_openness</a:t>
            </a:r>
            <a:r>
              <a:rPr lang="en-GB" dirty="0"/>
              <a:t> regarding enjoy </a:t>
            </a:r>
          </a:p>
          <a:p>
            <a:pPr lvl="1"/>
            <a:r>
              <a:rPr lang="en-GB" dirty="0"/>
              <a:t>Interaction effect of </a:t>
            </a:r>
            <a:r>
              <a:rPr lang="en-GB" dirty="0" err="1"/>
              <a:t>chatbot_introvert</a:t>
            </a:r>
            <a:r>
              <a:rPr lang="en-GB" dirty="0"/>
              <a:t>*</a:t>
            </a:r>
            <a:r>
              <a:rPr lang="en-GB" dirty="0" err="1"/>
              <a:t>BFI_extraversion</a:t>
            </a:r>
            <a:r>
              <a:rPr lang="en-GB" dirty="0"/>
              <a:t> regarding similar</a:t>
            </a:r>
          </a:p>
          <a:p>
            <a:pPr lvl="1"/>
            <a:r>
              <a:rPr lang="en-GB" dirty="0"/>
              <a:t>Interaction effect of </a:t>
            </a:r>
            <a:r>
              <a:rPr lang="en-GB" dirty="0" err="1"/>
              <a:t>chatbot_introvert</a:t>
            </a:r>
            <a:r>
              <a:rPr lang="en-GB" dirty="0"/>
              <a:t>*</a:t>
            </a:r>
            <a:r>
              <a:rPr lang="en-GB" dirty="0" err="1"/>
              <a:t>BFI_conscientiousness</a:t>
            </a:r>
            <a:r>
              <a:rPr lang="en-GB" dirty="0"/>
              <a:t> regarding similar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260A8-517D-A04F-9698-A0D17C2DFD3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68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CF22-17B3-5E79-7DFD-9C43B54C3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F1F92-DAEC-ADD7-5E67-88FD344FF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84F9D-6EC1-9CAA-BF1D-8569D132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5390-48D8-EB47-B47A-3EF1C3F8CF7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4F542-2103-70AF-2965-4E56F7376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3A369-A1D9-2BBE-496B-20F3E800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F370-12A5-3744-B234-445D25D82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41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5B7B-6090-CF3D-736D-926E2B9A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724F6-6C6C-0D71-CC26-94AED47C9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2C07E-43BB-8ABB-CAA3-82968CE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5390-48D8-EB47-B47A-3EF1C3F8CF7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6C45A-B13F-D654-7995-E4A568EE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2BE0-4FB2-CC5F-C346-E6636D21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F370-12A5-3744-B234-445D25D82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2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CB40A-EDE4-F9D7-7F1E-2DB7D265A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E7185-FE3A-D78C-F3B4-D4A0D2422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A5701-61E4-69B8-1319-99EB904C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5390-48D8-EB47-B47A-3EF1C3F8CF7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6AB9-1DC5-B126-79AE-4432C9E3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D49E1-2C70-D091-3530-67DC6DBE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F370-12A5-3744-B234-445D25D82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28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2E94-17A5-4C67-FC8C-E7BDE7DD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90F8E-959A-1EB4-D15E-63EED39CD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876B0-CCAE-1730-38CA-060979001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5390-48D8-EB47-B47A-3EF1C3F8CF7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D95F-04CA-228C-ECD7-8EA9EC31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7258E-FB35-ECDF-D533-D36BE397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F370-12A5-3744-B234-445D25D82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84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B9E83-E998-D946-48CD-141D121F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0F4AD-56F5-C1FB-157A-6F51F4F45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DA27E-76B5-BE35-B810-CB155300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5390-48D8-EB47-B47A-3EF1C3F8CF7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CEB64-2A6D-24E0-7562-10A7F102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369A9-9622-7201-4197-4E25471F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F370-12A5-3744-B234-445D25D82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15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0F39A-3411-648C-8538-8ED83808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49C4-C1F7-EF1E-BF54-85CD559F9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406FD-DE44-7E57-30A4-AB72C0551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DC29F-9491-107C-7655-B4AFAF2F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5390-48D8-EB47-B47A-3EF1C3F8CF7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1BB2B-27AB-F296-0F45-2ADA70E0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D9494-F940-DB74-818D-AFAE94BE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F370-12A5-3744-B234-445D25D82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54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8585-EE80-28CD-0BBE-BDB110B7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B21D-72F3-5342-FE92-E9CD75688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BF844-4B6B-0BC1-62EE-00502774D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66980-16A9-A1CB-8721-DE107294E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F4481-4728-07E5-BAEE-AF167FE27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A272DA-B645-F245-8F3A-47C5F174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5390-48D8-EB47-B47A-3EF1C3F8CF7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C7BE6-A45E-CA53-5FB3-02B92B54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DD2E5-4491-54B8-FE27-8380156B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F370-12A5-3744-B234-445D25D82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85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93F7-1D43-5D0F-F937-007804C6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6FD7A-457C-5BF1-4104-EB9D2BEA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5390-48D8-EB47-B47A-3EF1C3F8CF7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C141F-3562-4DF5-942C-87798114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D56E5-60F1-24E6-79F8-B9B08688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F370-12A5-3744-B234-445D25D82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66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24B0A-CF77-4AE1-6358-1EC063FC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5390-48D8-EB47-B47A-3EF1C3F8CF7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4BEA9-6FBB-A869-6528-26430E27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ECED5-CA68-2654-A076-758C91E9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F370-12A5-3744-B234-445D25D82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B4A1-A82F-AF07-94DB-A4BA973C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E68F5-F470-CB75-11A3-AB1B23184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AAB2C-CC07-C0B4-D01B-35991BD0C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0F21F-9697-4555-B804-A57C726C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5390-48D8-EB47-B47A-3EF1C3F8CF7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885E-1F33-AC77-761C-79DA2304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43CE7-DBA5-F197-0713-2E84159D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F370-12A5-3744-B234-445D25D82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38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3A22-5578-4FFE-F2EE-771D2398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7C734-EF2F-9373-6C86-BFDFECA4B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A8627-81E0-1CD2-AD28-530F5FB7A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6E1F6-5D38-DCE4-D30F-E2F5611A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E5390-48D8-EB47-B47A-3EF1C3F8CF7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2DC18-657E-C08D-51B7-9F383194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44F8A-E02B-FF93-5EAF-101477D8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CF370-12A5-3744-B234-445D25D82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4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FB6F7-FCE1-1FD7-BF95-196AE9C4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AFF86-6883-3D0D-23DF-2AF61DA8A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12FFB-23A0-5FF2-7B27-CD448CAE2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5390-48D8-EB47-B47A-3EF1C3F8CF70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451B2-CC10-97EC-821A-BA0AB072D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25A4A-9AAA-4D95-0EFD-A949AF9F6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CF370-12A5-3744-B234-445D25D82A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44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3689-2AEB-4B60-975A-9D497D422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OneReach</a:t>
            </a:r>
            <a:r>
              <a:rPr lang="en-GB" dirty="0"/>
              <a:t> x Oxford </a:t>
            </a:r>
            <a:br>
              <a:rPr lang="en-GB" dirty="0"/>
            </a:br>
            <a:r>
              <a:rPr lang="en-GB" dirty="0"/>
              <a:t>ChatGPT </a:t>
            </a:r>
            <a:r>
              <a:rPr lang="en-GB" dirty="0" err="1"/>
              <a:t>Expertiment</a:t>
            </a:r>
            <a:r>
              <a:rPr lang="en-GB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1B5AF-036A-F7BE-3BAF-E7F652910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Riddhi J. Pitliya</a:t>
            </a:r>
          </a:p>
          <a:p>
            <a:r>
              <a:rPr lang="en-GB" i="1" dirty="0"/>
              <a:t>8 Dec 2024</a:t>
            </a:r>
          </a:p>
        </p:txBody>
      </p:sp>
      <p:pic>
        <p:nvPicPr>
          <p:cNvPr id="1026" name="Picture 2" descr="OneReach.ai Receives Highest Scores in Customer Service and Human Resources  Use Cases in the Inaugural 2022 Gartner® Critical Capabilities for  Enterprise Conversational AI Platforms Report | Business Wire">
            <a:extLst>
              <a:ext uri="{FF2B5EF4-FFF2-40B4-BE49-F238E27FC236}">
                <a16:creationId xmlns:a16="http://schemas.microsoft.com/office/drawing/2014/main" id="{CEE46BE7-DFED-7A52-8FEF-4D9839964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425" y="5443624"/>
            <a:ext cx="2693504" cy="134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University of Oxford visual identity - Fonts In Use">
            <a:extLst>
              <a:ext uri="{FF2B5EF4-FFF2-40B4-BE49-F238E27FC236}">
                <a16:creationId xmlns:a16="http://schemas.microsoft.com/office/drawing/2014/main" id="{4DD68F5D-4818-0359-D7A7-E8B4A1DC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393" y="5757000"/>
            <a:ext cx="2359998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icture">
            <a:extLst>
              <a:ext uri="{FF2B5EF4-FFF2-40B4-BE49-F238E27FC236}">
                <a16:creationId xmlns:a16="http://schemas.microsoft.com/office/drawing/2014/main" id="{CC4A117B-C5AC-D24B-BFE7-FD8AA4A34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757000"/>
            <a:ext cx="1290322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076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F472-6D03-19E9-F38D-F59428FB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Demographic Information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9746D9-02A0-EEAF-21C4-A6F0E05C0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926557"/>
              </p:ext>
            </p:extLst>
          </p:nvPr>
        </p:nvGraphicFramePr>
        <p:xfrm>
          <a:off x="838200" y="1872120"/>
          <a:ext cx="10515600" cy="3774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7080911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14044562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550935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8011648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7907275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626986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Counterbalance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Counterbalance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95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Property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Property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Property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Value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37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049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Number of 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Males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Males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0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Number of 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Females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Females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51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Number of Other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Other 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Number of Other 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41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Mean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41.829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 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42.016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 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41.618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58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SD of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6.177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SD of 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6.630</a:t>
                      </a:r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SD of 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HK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5.678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02058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8CFAEC-CBA7-6ADC-F071-DBC92C1A56DD}"/>
              </a:ext>
            </a:extLst>
          </p:cNvPr>
          <p:cNvSpPr txBox="1"/>
          <p:nvPr/>
        </p:nvSpPr>
        <p:spPr>
          <a:xfrm>
            <a:off x="-337457" y="1436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6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graph showing the results of a chatbot&#10;&#10;Description automatically generated">
            <a:extLst>
              <a:ext uri="{FF2B5EF4-FFF2-40B4-BE49-F238E27FC236}">
                <a16:creationId xmlns:a16="http://schemas.microsoft.com/office/drawing/2014/main" id="{7F7FF171-EBD0-0FDB-252F-309EA3D4B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52324"/>
            <a:ext cx="8441690" cy="67533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8049FA-4265-1E1C-29F7-446FCD608A9D}"/>
              </a:ext>
            </a:extLst>
          </p:cNvPr>
          <p:cNvSpPr txBox="1"/>
          <p:nvPr/>
        </p:nvSpPr>
        <p:spPr>
          <a:xfrm>
            <a:off x="8771073" y="491201"/>
            <a:ext cx="34209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 significant order effect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Chat-again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Similar</a:t>
            </a:r>
          </a:p>
          <a:p>
            <a:endParaRPr lang="en-GB" dirty="0"/>
          </a:p>
          <a:p>
            <a:r>
              <a:rPr lang="en-GB" dirty="0"/>
              <a:t>Significant order effect only (no interaction effect)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Enjoy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Understood</a:t>
            </a:r>
          </a:p>
          <a:p>
            <a:endParaRPr lang="en-GB" dirty="0"/>
          </a:p>
          <a:p>
            <a:r>
              <a:rPr lang="en-GB" dirty="0"/>
              <a:t>So, we combine the data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311496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80C310-F21D-BE7B-9FC5-81F51B561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428" y="0"/>
            <a:ext cx="9797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5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441D1-2F7F-FC0D-28A1-034443C3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Histograms of the BFI factors</a:t>
            </a:r>
          </a:p>
        </p:txBody>
      </p:sp>
      <p:pic>
        <p:nvPicPr>
          <p:cNvPr id="9" name="Picture 8" descr="A graph with blue lines&#10;&#10;Description automatically generated">
            <a:extLst>
              <a:ext uri="{FF2B5EF4-FFF2-40B4-BE49-F238E27FC236}">
                <a16:creationId xmlns:a16="http://schemas.microsoft.com/office/drawing/2014/main" id="{BD81B6F2-8804-2C5A-5121-5D2556390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0" y="1111321"/>
            <a:ext cx="3793472" cy="2532144"/>
          </a:xfrm>
          <a:prstGeom prst="rect">
            <a:avLst/>
          </a:prstGeom>
        </p:spPr>
      </p:pic>
      <p:pic>
        <p:nvPicPr>
          <p:cNvPr id="7" name="Picture 6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CA2498FD-CF66-B261-203E-30504D0C7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715" y="321734"/>
            <a:ext cx="3012058" cy="2010551"/>
          </a:xfrm>
          <a:prstGeom prst="rect">
            <a:avLst/>
          </a:prstGeom>
        </p:spPr>
      </p:pic>
      <p:pic>
        <p:nvPicPr>
          <p:cNvPr id="13" name="Picture 12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8C79F56A-8C3F-B7A9-B5E6-083FD62C5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094" y="2422097"/>
            <a:ext cx="3016932" cy="2013804"/>
          </a:xfrm>
          <a:prstGeom prst="rect">
            <a:avLst/>
          </a:prstGeom>
        </p:spPr>
      </p:pic>
      <p:pic>
        <p:nvPicPr>
          <p:cNvPr id="11" name="Picture 10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975FA741-3192-ECD2-CAB7-10E1B7592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6176" y="1109815"/>
            <a:ext cx="3797984" cy="253515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4AF270DE-1D04-0640-C79D-2B20FF870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99191" y="4525715"/>
            <a:ext cx="3012058" cy="201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4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EF0DF-574C-6388-6E80-E7AEDBEE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Ratings ~ chatbot * participant personality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486C-F2F9-1860-58DE-1BAD9BEB6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Plots can be found in </a:t>
            </a:r>
            <a:r>
              <a:rPr lang="en-GB" dirty="0" err="1"/>
              <a:t>mega_plot.pdf</a:t>
            </a:r>
            <a:endParaRPr lang="en-GB" dirty="0"/>
          </a:p>
          <a:p>
            <a:r>
              <a:rPr lang="en-GB" dirty="0"/>
              <a:t>Statistical results can be found in </a:t>
            </a:r>
            <a:r>
              <a:rPr lang="en-GB" dirty="0" err="1"/>
              <a:t>chatbot_analysis_results.</a:t>
            </a:r>
            <a:r>
              <a:rPr lang="en-GB" b="1" dirty="0" err="1"/>
              <a:t>xlsx</a:t>
            </a:r>
            <a:r>
              <a:rPr lang="en-GB" dirty="0"/>
              <a:t> [NOT THE CSV FILE] (significant results highlighted in green) </a:t>
            </a:r>
          </a:p>
          <a:p>
            <a:endParaRPr lang="en-GB" dirty="0"/>
          </a:p>
          <a:p>
            <a:r>
              <a:rPr lang="en-GB" dirty="0"/>
              <a:t>Statistically significant items: </a:t>
            </a:r>
          </a:p>
          <a:p>
            <a:pPr lvl="1"/>
            <a:r>
              <a:rPr lang="en-GB" dirty="0"/>
              <a:t>Main effect of </a:t>
            </a:r>
            <a:r>
              <a:rPr lang="en-GB" dirty="0" err="1"/>
              <a:t>BFI_extraversion</a:t>
            </a:r>
            <a:r>
              <a:rPr lang="en-GB" dirty="0"/>
              <a:t> regarding enjoy</a:t>
            </a:r>
          </a:p>
          <a:p>
            <a:pPr lvl="1"/>
            <a:r>
              <a:rPr lang="en-GB" dirty="0"/>
              <a:t>Main effect of </a:t>
            </a:r>
            <a:r>
              <a:rPr lang="en-GB" dirty="0" err="1"/>
              <a:t>BFI_openness</a:t>
            </a:r>
            <a:r>
              <a:rPr lang="en-GB" dirty="0"/>
              <a:t> regarding understood</a:t>
            </a:r>
          </a:p>
          <a:p>
            <a:pPr lvl="1"/>
            <a:r>
              <a:rPr lang="en-GB" dirty="0"/>
              <a:t>Interaction effect of </a:t>
            </a:r>
            <a:r>
              <a:rPr lang="en-GB" dirty="0" err="1"/>
              <a:t>chatbot_introvert</a:t>
            </a:r>
            <a:r>
              <a:rPr lang="en-GB" dirty="0"/>
              <a:t>*</a:t>
            </a:r>
            <a:r>
              <a:rPr lang="en-GB" dirty="0" err="1"/>
              <a:t>BFI_openness</a:t>
            </a:r>
            <a:r>
              <a:rPr lang="en-GB" dirty="0"/>
              <a:t> regarding enjoy </a:t>
            </a:r>
          </a:p>
          <a:p>
            <a:pPr lvl="1"/>
            <a:r>
              <a:rPr lang="en-GB" dirty="0"/>
              <a:t>Interaction effect of </a:t>
            </a:r>
            <a:r>
              <a:rPr lang="en-GB" dirty="0" err="1"/>
              <a:t>chatbot_introvert</a:t>
            </a:r>
            <a:r>
              <a:rPr lang="en-GB" dirty="0"/>
              <a:t>*</a:t>
            </a:r>
            <a:r>
              <a:rPr lang="en-GB" dirty="0" err="1"/>
              <a:t>BFI_extraversion</a:t>
            </a:r>
            <a:r>
              <a:rPr lang="en-GB" dirty="0"/>
              <a:t> regarding similar</a:t>
            </a:r>
          </a:p>
          <a:p>
            <a:pPr lvl="1"/>
            <a:r>
              <a:rPr lang="en-GB" dirty="0"/>
              <a:t>Interaction effect of </a:t>
            </a:r>
            <a:r>
              <a:rPr lang="en-GB" dirty="0" err="1"/>
              <a:t>chatbot_introvert</a:t>
            </a:r>
            <a:r>
              <a:rPr lang="en-GB" dirty="0"/>
              <a:t>*</a:t>
            </a:r>
            <a:r>
              <a:rPr lang="en-GB" dirty="0" err="1"/>
              <a:t>BFI_conscientiousness</a:t>
            </a:r>
            <a:r>
              <a:rPr lang="en-GB" dirty="0"/>
              <a:t> regarding similar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739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urvey&#10;&#10;Description automatically generated with medium confidence">
            <a:extLst>
              <a:ext uri="{FF2B5EF4-FFF2-40B4-BE49-F238E27FC236}">
                <a16:creationId xmlns:a16="http://schemas.microsoft.com/office/drawing/2014/main" id="{BB26A63D-5F75-83BB-AB60-F1B8254633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86" b="-1"/>
          <a:stretch/>
        </p:blipFill>
        <p:spPr>
          <a:xfrm>
            <a:off x="0" y="1175657"/>
            <a:ext cx="12197730" cy="4570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206477-D5FD-BB14-2859-B1DB7BF71631}"/>
              </a:ext>
            </a:extLst>
          </p:cNvPr>
          <p:cNvSpPr txBox="1"/>
          <p:nvPr/>
        </p:nvSpPr>
        <p:spPr>
          <a:xfrm>
            <a:off x="1099457" y="4343400"/>
            <a:ext cx="46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1E955-9F84-401A-EDC1-94B5FF43AA28}"/>
              </a:ext>
            </a:extLst>
          </p:cNvPr>
          <p:cNvSpPr txBox="1"/>
          <p:nvPr/>
        </p:nvSpPr>
        <p:spPr>
          <a:xfrm>
            <a:off x="10765972" y="3951514"/>
            <a:ext cx="46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7BA64-4A26-D652-8A52-2B85805C2357}"/>
              </a:ext>
            </a:extLst>
          </p:cNvPr>
          <p:cNvSpPr txBox="1"/>
          <p:nvPr/>
        </p:nvSpPr>
        <p:spPr>
          <a:xfrm>
            <a:off x="9268901" y="3962400"/>
            <a:ext cx="46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79CE23-0CC9-C453-C326-DFAE6D48E26E}"/>
              </a:ext>
            </a:extLst>
          </p:cNvPr>
          <p:cNvSpPr txBox="1"/>
          <p:nvPr/>
        </p:nvSpPr>
        <p:spPr>
          <a:xfrm>
            <a:off x="1847992" y="3963106"/>
            <a:ext cx="46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7B367-8F66-4802-BE84-A86F3E391B9F}"/>
              </a:ext>
            </a:extLst>
          </p:cNvPr>
          <p:cNvSpPr txBox="1"/>
          <p:nvPr/>
        </p:nvSpPr>
        <p:spPr>
          <a:xfrm>
            <a:off x="5943601" y="4027714"/>
            <a:ext cx="468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00B0F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6040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33401</TotalTime>
  <Words>555</Words>
  <Application>Microsoft Macintosh PowerPoint</Application>
  <PresentationFormat>Widescreen</PresentationFormat>
  <Paragraphs>89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Office Theme</vt:lpstr>
      <vt:lpstr>OneReach x Oxford  ChatGPT Expertiment 2</vt:lpstr>
      <vt:lpstr>Demographic Information</vt:lpstr>
      <vt:lpstr>PowerPoint Presentation</vt:lpstr>
      <vt:lpstr>PowerPoint Presentation</vt:lpstr>
      <vt:lpstr>Histograms of the BFI factors</vt:lpstr>
      <vt:lpstr>Ratings ~ chatbot * participant personality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OneReach x Oxford  ChatGPT Study</dc:title>
  <dc:creator>Riddhi Jain</dc:creator>
  <cp:lastModifiedBy>Riddhi Jain</cp:lastModifiedBy>
  <cp:revision>1</cp:revision>
  <dcterms:created xsi:type="dcterms:W3CDTF">2024-02-27T18:33:03Z</dcterms:created>
  <dcterms:modified xsi:type="dcterms:W3CDTF">2024-12-08T10:29:31Z</dcterms:modified>
</cp:coreProperties>
</file>