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925" r:id="rId2"/>
    <p:sldId id="923" r:id="rId3"/>
    <p:sldId id="927" r:id="rId4"/>
    <p:sldId id="929" r:id="rId5"/>
    <p:sldId id="332" r:id="rId6"/>
    <p:sldId id="928" r:id="rId7"/>
    <p:sldId id="334" r:id="rId8"/>
    <p:sldId id="335" r:id="rId9"/>
    <p:sldId id="930" r:id="rId10"/>
    <p:sldId id="933" r:id="rId11"/>
    <p:sldId id="934" r:id="rId12"/>
    <p:sldId id="935" r:id="rId13"/>
    <p:sldId id="931" r:id="rId14"/>
    <p:sldId id="936" r:id="rId15"/>
    <p:sldId id="932" r:id="rId16"/>
    <p:sldId id="937" r:id="rId17"/>
    <p:sldId id="955" r:id="rId18"/>
    <p:sldId id="940" r:id="rId19"/>
    <p:sldId id="939" r:id="rId20"/>
    <p:sldId id="938" r:id="rId21"/>
    <p:sldId id="956" r:id="rId22"/>
    <p:sldId id="949" r:id="rId23"/>
    <p:sldId id="957" r:id="rId24"/>
    <p:sldId id="950" r:id="rId25"/>
    <p:sldId id="952" r:id="rId26"/>
    <p:sldId id="953" r:id="rId27"/>
    <p:sldId id="954" r:id="rId28"/>
    <p:sldId id="941" r:id="rId29"/>
    <p:sldId id="951" r:id="rId30"/>
    <p:sldId id="942" r:id="rId31"/>
    <p:sldId id="943" r:id="rId32"/>
    <p:sldId id="946" r:id="rId33"/>
    <p:sldId id="947" r:id="rId34"/>
    <p:sldId id="94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rcera_parte" id="{BA814129-C43D-4CAE-8820-25BD7FDF0275}">
          <p14:sldIdLst>
            <p14:sldId id="925"/>
            <p14:sldId id="923"/>
            <p14:sldId id="927"/>
            <p14:sldId id="929"/>
            <p14:sldId id="332"/>
            <p14:sldId id="928"/>
            <p14:sldId id="334"/>
            <p14:sldId id="335"/>
          </p14:sldIdLst>
        </p14:section>
        <p14:section name="GLM" id="{1C7D94BA-1906-4CAA-B48A-033D16DA1F73}">
          <p14:sldIdLst>
            <p14:sldId id="930"/>
            <p14:sldId id="933"/>
            <p14:sldId id="934"/>
            <p14:sldId id="935"/>
            <p14:sldId id="931"/>
            <p14:sldId id="936"/>
            <p14:sldId id="932"/>
            <p14:sldId id="937"/>
            <p14:sldId id="955"/>
            <p14:sldId id="940"/>
            <p14:sldId id="939"/>
            <p14:sldId id="938"/>
            <p14:sldId id="956"/>
            <p14:sldId id="949"/>
            <p14:sldId id="957"/>
            <p14:sldId id="950"/>
            <p14:sldId id="952"/>
            <p14:sldId id="953"/>
            <p14:sldId id="954"/>
            <p14:sldId id="941"/>
            <p14:sldId id="951"/>
            <p14:sldId id="942"/>
            <p14:sldId id="943"/>
            <p14:sldId id="946"/>
            <p14:sldId id="947"/>
            <p14:sldId id="9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020F0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94558-9642-4798-A9B8-BAE52C8AE0EB}" v="135" dt="2025-06-18T14:22:4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 autoAdjust="0"/>
    <p:restoredTop sz="93996" autoAdjust="0"/>
  </p:normalViewPr>
  <p:slideViewPr>
    <p:cSldViewPr snapToGrid="0">
      <p:cViewPr>
        <p:scale>
          <a:sx n="95" d="100"/>
          <a:sy n="95" d="100"/>
        </p:scale>
        <p:origin x="741" y="-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3E094558-9642-4798-A9B8-BAE52C8AE0EB}"/>
    <pc:docChg chg="undo custSel addSld delSld modSld sldOrd delSection modSection">
      <pc:chgData name="Castiello de Obeso, Santiago" userId="b4fc0b8e-1f0e-417a-8aad-015961d2398a" providerId="ADAL" clId="{3E094558-9642-4798-A9B8-BAE52C8AE0EB}" dt="2025-06-18T14:23:11.298" v="771" actId="20577"/>
      <pc:docMkLst>
        <pc:docMk/>
      </pc:docMkLst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35511020" sldId="48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79527244" sldId="56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4045146419" sldId="68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05942195" sldId="682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54088620" sldId="754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9569977" sldId="79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331874728" sldId="79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913002302" sldId="81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569933277" sldId="83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45485340" sldId="88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20401681" sldId="893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84279211" sldId="916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0077621" sldId="917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894969324" sldId="918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76118058" sldId="919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521052617" sldId="92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21009532" sldId="92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026933271" sldId="922"/>
        </pc:sldMkLst>
      </pc:sldChg>
      <pc:sldChg chg="ord">
        <pc:chgData name="Castiello de Obeso, Santiago" userId="b4fc0b8e-1f0e-417a-8aad-015961d2398a" providerId="ADAL" clId="{3E094558-9642-4798-A9B8-BAE52C8AE0EB}" dt="2025-06-18T13:05:48.243" v="103"/>
        <pc:sldMkLst>
          <pc:docMk/>
          <pc:sldMk cId="2429201209" sldId="949"/>
        </pc:sldMkLst>
      </pc:sldChg>
      <pc:sldChg chg="modSp mod">
        <pc:chgData name="Castiello de Obeso, Santiago" userId="b4fc0b8e-1f0e-417a-8aad-015961d2398a" providerId="ADAL" clId="{3E094558-9642-4798-A9B8-BAE52C8AE0EB}" dt="2025-06-18T13:14:32.349" v="166" actId="1076"/>
        <pc:sldMkLst>
          <pc:docMk/>
          <pc:sldMk cId="2750749904" sldId="950"/>
        </pc:sldMkLst>
        <pc:spChg chg="mod">
          <ac:chgData name="Castiello de Obeso, Santiago" userId="b4fc0b8e-1f0e-417a-8aad-015961d2398a" providerId="ADAL" clId="{3E094558-9642-4798-A9B8-BAE52C8AE0EB}" dt="2025-06-18T13:14:32.349" v="166" actId="1076"/>
          <ac:spMkLst>
            <pc:docMk/>
            <pc:sldMk cId="2750749904" sldId="950"/>
            <ac:spMk id="16" creationId="{61985E85-24FB-2AFB-3D74-E2CFB2F98215}"/>
          </ac:spMkLst>
        </pc:spChg>
      </pc:sldChg>
      <pc:sldChg chg="addSp modSp mod">
        <pc:chgData name="Castiello de Obeso, Santiago" userId="b4fc0b8e-1f0e-417a-8aad-015961d2398a" providerId="ADAL" clId="{3E094558-9642-4798-A9B8-BAE52C8AE0EB}" dt="2025-06-18T13:44:56.443" v="745" actId="1076"/>
        <pc:sldMkLst>
          <pc:docMk/>
          <pc:sldMk cId="1202468470" sldId="953"/>
        </pc:sldMkLst>
        <pc:spChg chg="add mod">
          <ac:chgData name="Castiello de Obeso, Santiago" userId="b4fc0b8e-1f0e-417a-8aad-015961d2398a" providerId="ADAL" clId="{3E094558-9642-4798-A9B8-BAE52C8AE0EB}" dt="2025-06-18T13:44:45.024" v="743" actId="1076"/>
          <ac:spMkLst>
            <pc:docMk/>
            <pc:sldMk cId="1202468470" sldId="953"/>
            <ac:spMk id="2" creationId="{A8B84229-3507-5F71-7693-8E163C72392F}"/>
          </ac:spMkLst>
        </pc:spChg>
        <pc:spChg chg="add mod">
          <ac:chgData name="Castiello de Obeso, Santiago" userId="b4fc0b8e-1f0e-417a-8aad-015961d2398a" providerId="ADAL" clId="{3E094558-9642-4798-A9B8-BAE52C8AE0EB}" dt="2025-06-18T13:44:56.443" v="745" actId="1076"/>
          <ac:spMkLst>
            <pc:docMk/>
            <pc:sldMk cId="1202468470" sldId="953"/>
            <ac:spMk id="4" creationId="{76367DDF-7481-156B-76F5-9CD8568B8177}"/>
          </ac:spMkLst>
        </pc:spChg>
        <pc:spChg chg="mod">
          <ac:chgData name="Castiello de Obeso, Santiago" userId="b4fc0b8e-1f0e-417a-8aad-015961d2398a" providerId="ADAL" clId="{3E094558-9642-4798-A9B8-BAE52C8AE0EB}" dt="2025-06-18T13:44:40.004" v="740" actId="1076"/>
          <ac:spMkLst>
            <pc:docMk/>
            <pc:sldMk cId="1202468470" sldId="953"/>
            <ac:spMk id="13" creationId="{0D1D9771-92EF-89D4-7161-26083BCC0BC3}"/>
          </ac:spMkLst>
        </pc:spChg>
        <pc:picChg chg="mod">
          <ac:chgData name="Castiello de Obeso, Santiago" userId="b4fc0b8e-1f0e-417a-8aad-015961d2398a" providerId="ADAL" clId="{3E094558-9642-4798-A9B8-BAE52C8AE0EB}" dt="2025-06-18T13:44:42.862" v="742" actId="1076"/>
          <ac:picMkLst>
            <pc:docMk/>
            <pc:sldMk cId="1202468470" sldId="953"/>
            <ac:picMk id="8" creationId="{CA75B4E3-5637-C583-F5BA-77331B074C66}"/>
          </ac:picMkLst>
        </pc:picChg>
        <pc:picChg chg="mod">
          <ac:chgData name="Castiello de Obeso, Santiago" userId="b4fc0b8e-1f0e-417a-8aad-015961d2398a" providerId="ADAL" clId="{3E094558-9642-4798-A9B8-BAE52C8AE0EB}" dt="2025-06-18T13:31:51.466" v="504" actId="14100"/>
          <ac:picMkLst>
            <pc:docMk/>
            <pc:sldMk cId="1202468470" sldId="953"/>
            <ac:picMk id="10" creationId="{17E05891-BA88-7DE0-322F-3EE6D123B1AC}"/>
          </ac:picMkLst>
        </pc:picChg>
      </pc:sldChg>
      <pc:sldChg chg="modSp add mod">
        <pc:chgData name="Castiello de Obeso, Santiago" userId="b4fc0b8e-1f0e-417a-8aad-015961d2398a" providerId="ADAL" clId="{3E094558-9642-4798-A9B8-BAE52C8AE0EB}" dt="2025-06-18T13:03:33.692" v="39" actId="1076"/>
        <pc:sldMkLst>
          <pc:docMk/>
          <pc:sldMk cId="586756568" sldId="955"/>
        </pc:sldMkLst>
        <pc:spChg chg="mod">
          <ac:chgData name="Castiello de Obeso, Santiago" userId="b4fc0b8e-1f0e-417a-8aad-015961d2398a" providerId="ADAL" clId="{3E094558-9642-4798-A9B8-BAE52C8AE0EB}" dt="2025-06-18T13:03:33.692" v="39" actId="1076"/>
          <ac:spMkLst>
            <pc:docMk/>
            <pc:sldMk cId="586756568" sldId="955"/>
            <ac:spMk id="2" creationId="{0AEB8DB7-3A05-446B-0037-96C0F2776FC1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18T13:10:50.221" v="164" actId="20577"/>
        <pc:sldMkLst>
          <pc:docMk/>
          <pc:sldMk cId="1913368588" sldId="956"/>
        </pc:sldMkLst>
        <pc:spChg chg="mod">
          <ac:chgData name="Castiello de Obeso, Santiago" userId="b4fc0b8e-1f0e-417a-8aad-015961d2398a" providerId="ADAL" clId="{3E094558-9642-4798-A9B8-BAE52C8AE0EB}" dt="2025-06-18T13:05:15.275" v="75" actId="404"/>
          <ac:spMkLst>
            <pc:docMk/>
            <pc:sldMk cId="1913368588" sldId="956"/>
            <ac:spMk id="2" creationId="{1A5AB14D-3FCD-2A2E-685E-86ABB586D1B3}"/>
          </ac:spMkLst>
        </pc:spChg>
        <pc:spChg chg="mod">
          <ac:chgData name="Castiello de Obeso, Santiago" userId="b4fc0b8e-1f0e-417a-8aad-015961d2398a" providerId="ADAL" clId="{3E094558-9642-4798-A9B8-BAE52C8AE0EB}" dt="2025-06-18T13:10:50.221" v="164" actId="20577"/>
          <ac:spMkLst>
            <pc:docMk/>
            <pc:sldMk cId="1913368588" sldId="956"/>
            <ac:spMk id="3" creationId="{9ADF8804-F9BE-1EA6-99DE-B9CA5911E087}"/>
          </ac:spMkLst>
        </pc:spChg>
        <pc:spChg chg="mod">
          <ac:chgData name="Castiello de Obeso, Santiago" userId="b4fc0b8e-1f0e-417a-8aad-015961d2398a" providerId="ADAL" clId="{3E094558-9642-4798-A9B8-BAE52C8AE0EB}" dt="2025-06-18T13:05:35.657" v="99" actId="404"/>
          <ac:spMkLst>
            <pc:docMk/>
            <pc:sldMk cId="1913368588" sldId="956"/>
            <ac:spMk id="4" creationId="{9FB73538-A8FB-E5B6-5089-8ADDACB3657F}"/>
          </ac:spMkLst>
        </pc:spChg>
        <pc:spChg chg="mod">
          <ac:chgData name="Castiello de Obeso, Santiago" userId="b4fc0b8e-1f0e-417a-8aad-015961d2398a" providerId="ADAL" clId="{3E094558-9642-4798-A9B8-BAE52C8AE0EB}" dt="2025-06-18T13:05:39.114" v="101" actId="404"/>
          <ac:spMkLst>
            <pc:docMk/>
            <pc:sldMk cId="1913368588" sldId="956"/>
            <ac:spMk id="8" creationId="{1EE0BF6A-1FB2-82AB-E67D-F2EF1411DAAF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18T14:23:11.298" v="771" actId="20577"/>
        <pc:sldMkLst>
          <pc:docMk/>
          <pc:sldMk cId="2130992899" sldId="957"/>
        </pc:sldMkLst>
        <pc:spChg chg="mod">
          <ac:chgData name="Castiello de Obeso, Santiago" userId="b4fc0b8e-1f0e-417a-8aad-015961d2398a" providerId="ADAL" clId="{3E094558-9642-4798-A9B8-BAE52C8AE0EB}" dt="2025-06-18T14:23:07.386" v="762" actId="20577"/>
          <ac:spMkLst>
            <pc:docMk/>
            <pc:sldMk cId="2130992899" sldId="957"/>
            <ac:spMk id="2" creationId="{D0A990A2-6BCB-F8B3-6E56-110258C9A00E}"/>
          </ac:spMkLst>
        </pc:spChg>
        <pc:spChg chg="mod">
          <ac:chgData name="Castiello de Obeso, Santiago" userId="b4fc0b8e-1f0e-417a-8aad-015961d2398a" providerId="ADAL" clId="{3E094558-9642-4798-A9B8-BAE52C8AE0EB}" dt="2025-06-18T14:23:11.298" v="771" actId="20577"/>
          <ac:spMkLst>
            <pc:docMk/>
            <pc:sldMk cId="2130992899" sldId="957"/>
            <ac:spMk id="8" creationId="{603B5D2C-266A-9929-300E-983C81F7C307}"/>
          </ac:spMkLst>
        </pc:spChg>
      </pc:sldChg>
      <pc:sldChg chg="delSp modSp add del mod">
        <pc:chgData name="Castiello de Obeso, Santiago" userId="b4fc0b8e-1f0e-417a-8aad-015961d2398a" providerId="ADAL" clId="{3E094558-9642-4798-A9B8-BAE52C8AE0EB}" dt="2025-06-18T13:44:58.066" v="746" actId="47"/>
        <pc:sldMkLst>
          <pc:docMk/>
          <pc:sldMk cId="3229653582" sldId="957"/>
        </pc:sldMkLst>
        <pc:spChg chg="del">
          <ac:chgData name="Castiello de Obeso, Santiago" userId="b4fc0b8e-1f0e-417a-8aad-015961d2398a" providerId="ADAL" clId="{3E094558-9642-4798-A9B8-BAE52C8AE0EB}" dt="2025-06-18T13:36:45.151" v="593" actId="478"/>
          <ac:spMkLst>
            <pc:docMk/>
            <pc:sldMk cId="3229653582" sldId="957"/>
            <ac:spMk id="2" creationId="{3685846C-1B48-CF22-6355-C6EB734AACF9}"/>
          </ac:spMkLst>
        </pc:spChg>
        <pc:spChg chg="mod">
          <ac:chgData name="Castiello de Obeso, Santiago" userId="b4fc0b8e-1f0e-417a-8aad-015961d2398a" providerId="ADAL" clId="{3E094558-9642-4798-A9B8-BAE52C8AE0EB}" dt="2025-06-18T13:43:31.181" v="739" actId="20577"/>
          <ac:spMkLst>
            <pc:docMk/>
            <pc:sldMk cId="3229653582" sldId="957"/>
            <ac:spMk id="13" creationId="{0C3B6901-FEA7-3487-5B49-DBF83C97C518}"/>
          </ac:spMkLst>
        </pc:spChg>
      </pc:sldChg>
      <pc:sldChg chg="add del">
        <pc:chgData name="Castiello de Obeso, Santiago" userId="b4fc0b8e-1f0e-417a-8aad-015961d2398a" providerId="ADAL" clId="{3E094558-9642-4798-A9B8-BAE52C8AE0EB}" dt="2025-06-18T13:38:06.271" v="619"/>
        <pc:sldMkLst>
          <pc:docMk/>
          <pc:sldMk cId="1285825049" sldId="9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0360-EE77-4603-BD83-B6E308B4255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920C-4C1E-4B7A-9BBE-A3C92495E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648-C9A5-1287-59DA-CCF8B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F8648-3AE2-42FC-1FAF-54C60A33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D452-AE2C-587C-9AA7-80913FC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3256-A176-4E8A-BC36-7C03370D5D24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DC68-8C33-0D2F-D9BB-5E376B2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CF4-9188-F61E-584F-0CB77020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66F-7FE0-268F-8347-C074872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0376-9316-1455-07E7-8CAD17CE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0B97-34E8-9B89-4F52-1AFDE2B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C24C-68C4-4BBF-9274-D95F7253B67E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3E34-212D-E6FB-5990-9BAC2CD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9C11-49FC-DCFF-7868-B65F4AFE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7B5B7-F7AB-F529-C1F2-272C9E50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F4C9-C1A4-95E4-2B26-2FD3AE4A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08B-59BC-CBE4-82F4-67AD1D28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45D5-9FDE-425E-A1A1-54CD9BCE6E09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BB35-436F-0098-B5D1-0495313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699-17A8-DCC0-F6B0-678BB39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52F-ACAE-4D23-91BF-2C34C9F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8B94-86FD-A871-76EC-EB5ED917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19F2-92D0-17AF-8CD5-6EFCBFC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C87-CB2A-4A43-895C-ADD7C09AFD24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951D-FD73-6608-BCFE-F34CE7D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E08-1516-F4A5-169B-425C1E9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71F0-BA63-1669-2B26-898F91B6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8F18-DFE9-31C3-54C5-0AA3D1E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D1A4-4324-3609-9639-0CCF45F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E3F-441B-47EF-8EDF-4F629B14B556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22C-9F79-51C2-7419-AC1C4AA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F92-2A23-9DC7-C4C4-84C4E50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046-D8A5-585D-D50D-4923A3B3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C91E-C4DB-33AF-4039-2C83AB19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1A2A4-CFB8-67C2-B0C7-CF31EB41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E470-EFCE-8D93-75EF-35CB526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27F4-A8F1-4095-B17C-0FDD4E4834B5}" type="datetime1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ABC3-4E7C-607D-972E-5414D68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891A-C52F-3AAA-916F-84C994C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B-46E9-962E-5E59-5445719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EDC7-CC74-4080-D70B-1C842334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0396-E92F-B978-E693-D3F886A6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8581-BF7E-97B2-ADA0-815C8B4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D1F7E-9CE9-0E87-C55B-21B65707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75DB-CC7A-0FA3-CDCE-89D9B7DE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55EE-6BF7-4B53-802F-D175E49646CF}" type="datetime1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EFF33-3CF0-E685-8A01-0C891948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365C-6BEC-747E-8DF9-D213807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6CB-97A5-1C7E-6B19-B5C22542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3EED-AF58-7408-C704-62AD73C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EFB8-EE02-435B-9CF1-1D53B08DC122}" type="datetime1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D606-50EA-5264-62FD-0489AFD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83E7-4E4A-A606-8C43-0358EBA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91DD0-1A0D-0F70-40E9-61E234D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F6A-F948-4DC8-A710-E3C0183F531B}" type="datetime1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331F-FAE7-2421-A126-24D0748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A9F-5C06-8464-0474-6DCBC8E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5D3-258B-E76C-3406-000CF494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185-66C5-0100-2032-1D8860A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DF68-2DC5-D713-85E6-0F69C209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008E-53A3-61FD-EE3B-698A886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D767-A3EE-4960-BC6F-9724805AE439}" type="datetime1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F642-F277-DFDE-17FA-203CF8D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439E-8D28-27F2-E951-CC84AE5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692-2D6A-4645-9979-7B2BB0E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8D7B2-959B-0AE1-5910-E9745EEF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E5F-68E9-EDA2-2FD3-3A4E5CC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58A1-D665-1992-8204-A69A59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A3F-4432-4646-BCBF-510DC366486F}" type="datetime1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CA0B-46A7-3F13-3ED2-A286405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9B39-A692-01C9-F33F-8D8E3D5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4DA0-0F98-A221-7B4A-35C58DFB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941-0763-19AF-0FAE-7A7B323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F16B-1055-1CBE-1BEF-B7F74961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FD3FE-A0EA-41B0-8B29-595A08EDC4A4}" type="datetime1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C0B4-D72A-D64B-F974-15B95DED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4B26-8F15-69D8-B279-822FFB7F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70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620EC-081E-07FD-A2B4-D2522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FAB52-CD16-CC85-AED6-0826C1C76756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480D-F50D-941D-7BA6-4EACE2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E7AD-C60A-D69B-1D4F-E8B941DE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E32B-DD69-A5A7-9572-5E99AB5A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BB1BBDA-BC98-B6F6-C0B0-19E721DB05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9AE9D-3D61-27DC-9AE6-661AAC6D025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762E-9D14-564C-EA2D-075AF077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253D6-61DD-A584-209D-B98C4BD2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0" y="0"/>
            <a:ext cx="949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6019-129C-27C7-6BF3-4251B4D1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E0E0D-4135-FDE3-3455-A56B10A8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89" y="0"/>
            <a:ext cx="943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6983-AF4B-2A7E-8837-3CDE1458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8F21FA5-5954-72C1-BAE6-7DA4AF8B7D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5FC4D1-B625-06D8-100D-DB2312F8C1A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A92EE-496E-8206-5619-150E7AEF03B2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15FC-35E4-4997-7123-0FAFAC2583F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5FE4-53CD-59EF-528B-D7F94972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7E809E-AAAF-4C13-A65E-B18933AF0F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4E060-E0A5-BF5B-0EE2-2739C45D03F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45E0B6-D773-BDA8-6415-F474C51BA301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76765-59E0-9123-A164-A4511A4A08F1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F933-F4EA-ECD8-46CD-57D9D321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A9DA5DA-82E4-BA90-2467-473A3B7F4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C2C0-7046-F81D-DD8B-A1B96449D3D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3115-AB84-1211-9D5A-8EC11CDEDDF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914A4-0601-2880-E836-7E6F2116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829E751-0C3F-9C98-2AAB-D8B23714B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CE038-8DE8-6BDA-7D34-A48A12D9E56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C0669-DC36-356A-7C51-DD8E7F85A2C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16179-CB13-F605-9823-F95E0247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B014D-446C-0AB6-604E-B08A55A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ECE1-67EE-6DE5-9C26-135821F2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B8DB7-3A05-446B-0037-96C0F2776FC1}"/>
              </a:ext>
            </a:extLst>
          </p:cNvPr>
          <p:cNvSpPr txBox="1"/>
          <p:nvPr/>
        </p:nvSpPr>
        <p:spPr>
          <a:xfrm>
            <a:off x="606356" y="2967335"/>
            <a:ext cx="1097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Relacion_entre_variables.R</a:t>
            </a:r>
            <a:endParaRPr lang="en-GB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B2AC-2803-E3EB-52DF-499C17E7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4645-1871-8C2D-EE2F-B2A8F81BC5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F438-0309-26D3-2E01-030BECC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/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𝐶h𝑎𝑡𝑏𝑜𝑡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𝑎𝑛𝑥𝑖𝑜𝑢𝑠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E5E-AB99-8AF9-DC89-70AB2B6B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/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=.61+(−.82)∗1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=.61−.82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dirty="0"/>
              </a:p>
              <a:p>
                <a:r>
                  <a:rPr lang="en-GB" dirty="0"/>
                  <a:t>Non-Anxious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=.61−.82∗0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blipFill>
                <a:blip r:embed="rId2"/>
                <a:stretch>
                  <a:fillRect l="-1818" t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>
            <a:extLst>
              <a:ext uri="{FF2B5EF4-FFF2-40B4-BE49-F238E27FC236}">
                <a16:creationId xmlns:a16="http://schemas.microsoft.com/office/drawing/2014/main" id="{2DBDE7D9-B7D6-6E3F-8CBB-8F947D466F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mean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52189-1C1C-6D66-68C9-0584C011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3C5CD-DB35-1835-5C30-977ECF59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51" y="5777741"/>
            <a:ext cx="462949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71DD-4229-D951-7CC1-53E456E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765EE-A289-91EE-2B95-BF721AA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/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:r>
                  <a:rPr lang="en-GB" sz="3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3200" b="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distribuye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𝑑𝑖𝑠𝑟𝑖𝑏𝑢𝑐𝑖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𝑝𝑎𝑟𝑎𝑚𝑒𝑡𝑟𝑜𝑠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conocen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t="-3026" b="-4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5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2733-81B6-A95E-8080-EE88E8AC3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/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/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𝑐h𝑎𝑡𝑏𝑜𝑡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DE08F7EB-2DC4-F148-4AB0-B3A55958D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17D42-B740-58FE-8402-EB06E7DC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840963"/>
            <a:ext cx="9360000" cy="51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F6E8-C8A9-425C-04EA-CFAF4847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984D21B6-D367-BFD4-F760-CDB9A8DBC4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5AB14D-3FCD-2A2E-685E-86ABB586D1B3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B73538-A8FB-E5B6-5089-8ADDACB3657F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Des-enlace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9C0FA-0D0C-5644-2DCA-4BDE6661D76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E0BF6A-1FB2-82AB-E67D-F2EF1411DAAF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Inter-</a:t>
            </a:r>
            <a:r>
              <a:rPr lang="en-GB" dirty="0" err="1">
                <a:solidFill>
                  <a:schemeClr val="tx1"/>
                </a:solidFill>
              </a:rPr>
              <a:t>vención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A547F-99AB-0510-2CB2-21D1135F491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/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6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1BF7-C7D7-67C4-3BD8-460291A0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8D65998-B319-42D6-F076-B2AA2B81C6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2AA008-36B2-A21F-5063-EACD493DAABB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99DC6-91FE-6134-D6EE-E05D7F564AC1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F74FB-D3FC-D6E3-A404-134B4F4D6566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BA05FF0-C9BB-5A3B-F2BF-03E0892AB054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anxiety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2B65F3-8BE8-DFEC-FAB0-1BCC679DE66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0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94E6-A9D8-4CEA-BD88-F19919FB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48E93248-05EA-EC7F-86D3-26998ABCBD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A990A2-6BCB-F8B3-6E56-110258C9A00E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EB9BAD-D87D-2B67-B0E1-F8495F762E1E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56D3B4-3C63-E350-62EE-B78CF648CB1B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03B5D2C-266A-9929-300E-983C81F7C307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</a:rPr>
              <a:t>anxiety</a:t>
            </a:r>
            <a:endParaRPr lang="en-GB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92488-448B-BE05-0094-4A55862ED99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76F16-040D-28E6-9868-CEDC4E6BA7B2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9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2D18-979C-712E-B903-E0166D41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2386A55-BE02-4A94-AF40-226CAA12C6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D941C-6F69-DA4E-BDDB-921904E5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35884" cy="57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A8862-890D-4782-F2CD-5C25196C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1" y="922256"/>
            <a:ext cx="4680000" cy="1887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/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/>
                  <a:t>Non-Anxious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−.82∗0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b="0" dirty="0"/>
              </a:p>
              <a:p>
                <a:r>
                  <a:rPr lang="en-GB" sz="2800" dirty="0"/>
                  <a:t>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=.61+(−.82∗1)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blipFill>
                <a:blip r:embed="rId4"/>
                <a:stretch>
                  <a:fillRect l="-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4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4ED0-390C-2CF9-BAFC-A14A9293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2FB4F66-D935-9B27-B0C3-C9474EEB60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06D71-5F77-142C-7983-C581D45F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44449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2FAD4-3611-BF01-4965-5927D284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720471"/>
            <a:ext cx="4680000" cy="168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/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 err="1"/>
                  <a:t>Promedio</a:t>
                </a:r>
                <a:r>
                  <a:rPr lang="en-GB" sz="2800" dirty="0"/>
                  <a:t> de 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=.12+.15∗0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dirty="0"/>
              </a:p>
              <a:p>
                <a:r>
                  <a:rPr lang="en-GB" sz="2800" dirty="0"/>
                  <a:t>Promedio de High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=.12+.15∗1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=.27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blipFill>
                <a:blip r:embed="rId4"/>
                <a:stretch>
                  <a:fillRect l="-4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222B-5AF2-719F-561B-AB36158D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017742A-05E8-6EBE-D9BE-611EBD344B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B4E3-5637-C583-F5BA-77331B07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" y="649175"/>
            <a:ext cx="4780904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05891-BA88-7DE0-322F-3EE6D123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52" y="32500"/>
            <a:ext cx="3893262" cy="1538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/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~.67−.12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.−1.09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.+.54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dirty="0"/>
              </a:p>
              <a:p>
                <a:pPr/>
                <a:endParaRPr lang="en-GB" sz="2400" dirty="0"/>
              </a:p>
              <a:p>
                <a:pPr/>
                <a:r>
                  <a:rPr lang="en-GB" sz="2400" dirty="0"/>
                  <a:t>y = .67 + (-.12)*0 + (-1.09)*0 + .54*0*0</a:t>
                </a:r>
              </a:p>
              <a:p>
                <a:pPr/>
                <a:r>
                  <a:rPr lang="en-GB" sz="2400" dirty="0" err="1"/>
                  <a:t>y_low_non</a:t>
                </a:r>
                <a:r>
                  <a:rPr lang="en-GB" sz="2400" dirty="0"/>
                  <a:t>-anxious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.67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y = .67 + (-.12)*0 + (</a:t>
                </a:r>
                <a:r>
                  <a:rPr lang="en-GB" sz="2400" b="1" dirty="0"/>
                  <a:t>-1.09</a:t>
                </a:r>
                <a:r>
                  <a:rPr lang="en-GB" sz="2400" dirty="0"/>
                  <a:t>)*1 + .54*0*1</a:t>
                </a:r>
              </a:p>
              <a:p>
                <a:r>
                  <a:rPr lang="en-GB" sz="2400" dirty="0" err="1"/>
                  <a:t>y_low_anxious</a:t>
                </a:r>
                <a:r>
                  <a:rPr lang="en-GB" sz="2400" dirty="0"/>
                  <a:t> = .67 – 1.09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-.42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(-1.09)*0 + .54*1*0</a:t>
                </a:r>
              </a:p>
              <a:p>
                <a:r>
                  <a:rPr lang="en-GB" sz="2400" dirty="0" err="1"/>
                  <a:t>y_high_non</a:t>
                </a:r>
                <a:r>
                  <a:rPr lang="en-GB" sz="2400" dirty="0"/>
                  <a:t>-anxious = .67 – .12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.55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(-1.09)*1 + .54*1*1</a:t>
                </a:r>
              </a:p>
              <a:p>
                <a:r>
                  <a:rPr lang="en-GB" sz="2400" dirty="0" err="1"/>
                  <a:t>y_high_anxious</a:t>
                </a:r>
                <a:r>
                  <a:rPr lang="en-GB" sz="2400" dirty="0"/>
                  <a:t> = .67 - .12 - 1.09 +.54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blipFill>
                <a:blip r:embed="rId4"/>
                <a:stretch>
                  <a:fillRect l="-1384" b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8B84229-3507-5F71-7693-8E163C72392F}"/>
              </a:ext>
            </a:extLst>
          </p:cNvPr>
          <p:cNvSpPr/>
          <p:nvPr/>
        </p:nvSpPr>
        <p:spPr>
          <a:xfrm>
            <a:off x="1291794" y="1489391"/>
            <a:ext cx="756355" cy="6999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67DDF-7481-156B-76F5-9CD8568B8177}"/>
              </a:ext>
            </a:extLst>
          </p:cNvPr>
          <p:cNvSpPr txBox="1"/>
          <p:nvPr/>
        </p:nvSpPr>
        <p:spPr>
          <a:xfrm>
            <a:off x="903250" y="3529175"/>
            <a:ext cx="611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High 0-.55 = -.55</a:t>
            </a:r>
          </a:p>
          <a:p>
            <a:r>
              <a:rPr lang="en-GB" sz="1800" dirty="0"/>
              <a:t>Low -.42-67 = -1.09</a:t>
            </a:r>
          </a:p>
        </p:txBody>
      </p:sp>
    </p:spTree>
    <p:extLst>
      <p:ext uri="{BB962C8B-B14F-4D97-AF65-F5344CB8AC3E}">
        <p14:creationId xmlns:p14="http://schemas.microsoft.com/office/powerpoint/2010/main" val="120246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720F-A060-7E43-020A-31DD6E67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A1931BE6-E1DE-F35C-B730-67F71F8E66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C24F-9129-B15F-7E54-D37780A3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6" y="870614"/>
            <a:ext cx="8579951" cy="4568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0E7F8-B01C-ECAC-FA1F-0D60684F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90" y="5518021"/>
            <a:ext cx="4790516" cy="12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912A7-E090-3FAD-B09F-F244C97DC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4CF44CC-922C-535D-D6FB-3B44021F9F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link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E61A4-F243-B673-A5DA-C9405916F2D7}"/>
              </a:ext>
            </a:extLst>
          </p:cNvPr>
          <p:cNvSpPr txBox="1"/>
          <p:nvPr/>
        </p:nvSpPr>
        <p:spPr>
          <a:xfrm>
            <a:off x="2288446" y="2244436"/>
            <a:ext cx="7549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GLM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modelar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gran </a:t>
            </a:r>
            <a:r>
              <a:rPr lang="en-GB" dirty="0" err="1"/>
              <a:t>variedad</a:t>
            </a:r>
            <a:r>
              <a:rPr lang="en-GB" dirty="0"/>
              <a:t> de </a:t>
            </a:r>
            <a:r>
              <a:rPr lang="en-GB" dirty="0" err="1"/>
              <a:t>distribuciones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La version que </a:t>
            </a:r>
            <a:r>
              <a:rPr lang="en-GB" dirty="0" err="1"/>
              <a:t>modela</a:t>
            </a:r>
            <a:r>
              <a:rPr lang="en-GB" dirty="0"/>
              <a:t> variables </a:t>
            </a:r>
            <a:r>
              <a:rPr lang="en-GB" dirty="0" err="1"/>
              <a:t>continuas</a:t>
            </a:r>
            <a:r>
              <a:rPr lang="en-GB" dirty="0"/>
              <a:t>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normal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de vinculo.</a:t>
            </a:r>
          </a:p>
          <a:p>
            <a:endParaRPr lang="en-GB" dirty="0"/>
          </a:p>
          <a:p>
            <a:r>
              <a:rPr lang="en-GB" dirty="0"/>
              <a:t>Las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que ser </a:t>
            </a:r>
            <a:r>
              <a:rPr lang="en-GB" dirty="0" err="1"/>
              <a:t>continuas</a:t>
            </a:r>
            <a:r>
              <a:rPr lang="en-GB" dirty="0"/>
              <a:t>? </a:t>
            </a:r>
            <a:r>
              <a:rPr lang="en-GB" dirty="0" err="1"/>
              <a:t>distribuirse</a:t>
            </a:r>
            <a:r>
              <a:rPr lang="en-GB" dirty="0"/>
              <a:t> </a:t>
            </a:r>
            <a:r>
              <a:rPr lang="en-GB" dirty="0" err="1"/>
              <a:t>normalmente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mas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mismo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861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348B-8341-8F95-E844-C4CB942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F5C67-2D82-2909-9F1C-A43A9CE194B2}"/>
              </a:ext>
            </a:extLst>
          </p:cNvPr>
          <p:cNvSpPr txBox="1"/>
          <p:nvPr/>
        </p:nvSpPr>
        <p:spPr>
          <a:xfrm>
            <a:off x="0" y="28288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835-7D0C-E111-6F71-C5D0DB5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29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68E-0434-5DF9-8A1C-179249C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3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B879-E444-1D74-E38F-6817313E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5AAF7-0333-33E6-C4FA-ECA4E99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7403B-9F4C-BBA0-176A-9B4D84C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/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Bernoulli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”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pertenece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a”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1">
            <a:extLst>
              <a:ext uri="{FF2B5EF4-FFF2-40B4-BE49-F238E27FC236}">
                <a16:creationId xmlns:a16="http://schemas.microsoft.com/office/drawing/2014/main" id="{8E6409F3-7489-E250-A620-EB75099E97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Bernoulli</a:t>
            </a:r>
          </a:p>
        </p:txBody>
      </p:sp>
    </p:spTree>
    <p:extLst>
      <p:ext uri="{BB962C8B-B14F-4D97-AF65-F5344CB8AC3E}">
        <p14:creationId xmlns:p14="http://schemas.microsoft.com/office/powerpoint/2010/main" val="213582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CD4E-C5EB-0C1C-4107-8FBB165B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C3C6C3B-D76A-CAC7-12ED-17DC91AA8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1224AD-A734-92D1-D876-C2CE0277CFF7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A81A3-2FA5-E46B-5531-0A4F69D61D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8ACC841-114B-C9E5-032C-636A7686894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5ABAA-C9BB-45D1-51B3-6CDC7FFDDA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6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8805-E41A-57A9-21C6-BB6C4B72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5291CC-5CEE-449A-DD8C-6592F9692B40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00E206-6C1C-846D-B818-8D3C95C53E1A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4AF5A-92A0-20AD-0CF3-1BB432E6AB7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49210A-B5CD-6E4A-7294-CA949463CCEB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6FC9D-418C-2196-AD6C-7D738E64D85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5E0427-34EC-27A3-65AB-7BA058CB6C7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63940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5819697E-499E-812B-65B6-F570C1B580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58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E349-0A02-E4AD-2A53-431B0D81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83D9C6C-8ACE-A6DD-ACF8-19281CE2BFBA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B32B17-586E-9083-FB22-2DD092BAF0D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52EC9-EE84-9CD3-5B24-3187CAD578F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F32B5-D811-D316-BF8E-15532B6ABFD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EBCC5F-88EF-1586-DBD3-0D4DB42F887B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405206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AB6F48C8-767A-4819-65D8-A8A3ABA6C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06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1078-D351-28E4-07CE-DFA49B68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DE5748-469F-8A62-0050-5841114F8E9E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5F53A0-EC74-EB4E-3E54-F7DAA635274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0A88C-0FD0-70AD-9E1D-3D26EFE41823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91C510-FB4D-4EA1-6D77-A84FA7651054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036249-7CE2-569A-AEDF-6D22CE85021E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76C783-A07D-24C5-1CCD-6D0F4712AE65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B1587-05B4-79C5-AC50-5982A3EFFE45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96A1C0A2-0082-F0B1-3A7F-FE49260806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04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07F1-22C2-8735-30B6-795DFCEB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E4FB50D-157F-FAEA-5EF2-76A1E24C4E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 Equation Modelling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/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/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7F271-8FDD-7B18-01AA-4F15C5844B0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532106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/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584EED-8627-5D41-3527-D9ACB506B6D3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5131762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FF387-353B-7839-E086-11A7D3A0B4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188184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/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D1FB5-EFDF-514F-AC3F-30294D283D2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303802" y="1975051"/>
            <a:ext cx="1332617" cy="691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/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9D635-BCA6-0269-D4C8-CDB9968BDBB8}"/>
              </a:ext>
            </a:extLst>
          </p:cNvPr>
          <p:cNvCxnSpPr>
            <a:cxnSpLocks/>
            <a:stCxn id="23" idx="2"/>
            <a:endCxn id="7" idx="6"/>
          </p:cNvCxnSpPr>
          <p:nvPr/>
        </p:nvCxnSpPr>
        <p:spPr>
          <a:xfrm flipH="1">
            <a:off x="7136730" y="3599293"/>
            <a:ext cx="1326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/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17F2-B4A3-FD4A-8985-BFE971C1D016}"/>
              </a:ext>
            </a:extLst>
          </p:cNvPr>
          <p:cNvCxnSpPr>
            <a:cxnSpLocks/>
            <a:stCxn id="29" idx="1"/>
            <a:endCxn id="7" idx="5"/>
          </p:cNvCxnSpPr>
          <p:nvPr/>
        </p:nvCxnSpPr>
        <p:spPr>
          <a:xfrm flipH="1" flipV="1">
            <a:off x="6934074" y="4069532"/>
            <a:ext cx="1437872" cy="689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/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0F6FD-F013-43CC-7F79-A799C80C5AC5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9553115" y="5229240"/>
            <a:ext cx="836974" cy="3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4BB82-7A94-A853-4D59-97C9FA968CE7}"/>
              </a:ext>
            </a:extLst>
          </p:cNvPr>
          <p:cNvCxnSpPr>
            <a:cxnSpLocks/>
            <a:stCxn id="33" idx="1"/>
            <a:endCxn id="23" idx="5"/>
          </p:cNvCxnSpPr>
          <p:nvPr/>
        </p:nvCxnSpPr>
        <p:spPr>
          <a:xfrm flipH="1" flipV="1">
            <a:off x="9644129" y="4069532"/>
            <a:ext cx="948616" cy="72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51B6-DBD2-0460-9B1D-144E6D39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12A3-CB2D-F7AC-E057-CD93746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2A86-B0C0-843D-C17D-D6B2C827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D8560-0089-926F-15E8-31ADB06CDCA4}"/>
              </a:ext>
            </a:extLst>
          </p:cNvPr>
          <p:cNvSpPr txBox="1"/>
          <p:nvPr/>
        </p:nvSpPr>
        <p:spPr>
          <a:xfrm>
            <a:off x="1843874" y="2828835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R_the_basics.R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7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 DE PROBABILIDAD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200" y="1465729"/>
            <a:ext cx="6008077" cy="509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Binomial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Geométrica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Normal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Beta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Gama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539D-E57C-9224-3987-747EF095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94D88-9929-55BB-24A9-48F22F70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4918E-E458-475D-8294-F5DADF5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/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𝑖𝑛𝑜𝑚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Binomial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entonces es Bernoulli.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B545525D-78B3-85FA-E1E8-EF3659E53B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29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𝑐𝑎𝑛𝑡𝑖𝑑𝑎𝑑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3225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2, 6, 0.5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(1−0.5)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8657494" y="2992278"/>
            <a:ext cx="2696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Cuál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águilas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monedas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=6,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</m:d>
                      </m:e>
                    </m:func>
                    <m:r>
                      <a:rPr lang="es-MX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𝟐𝟑𝟒𝟑𝟕𝟓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porcentaje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23.5%)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  <a:blipFill>
                <a:blip r:embed="rId4"/>
                <a:stretch>
                  <a:fillRect t="-5660" b="-27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065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258A-3F5F-EE25-0FEE-C4574812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C0B8F3-7A35-3B0B-FCD7-003C75A801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7E4421-4E81-0D8A-CB86-9BEBDD786DB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12194</TotalTime>
  <Words>934</Words>
  <Application>Microsoft Office PowerPoint</Application>
  <PresentationFormat>Widescreen</PresentationFormat>
  <Paragraphs>211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3</cp:revision>
  <dcterms:created xsi:type="dcterms:W3CDTF">2024-11-07T15:27:29Z</dcterms:created>
  <dcterms:modified xsi:type="dcterms:W3CDTF">2025-06-18T14:23:16Z</dcterms:modified>
</cp:coreProperties>
</file>