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508" r:id="rId3"/>
    <p:sldId id="666" r:id="rId4"/>
    <p:sldId id="667" r:id="rId5"/>
    <p:sldId id="3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D07D9-8BCC-47D1-9208-19899604CE36}" v="2" dt="2025-06-21T14:04:50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92" autoAdjust="0"/>
  </p:normalViewPr>
  <p:slideViewPr>
    <p:cSldViewPr snapToGrid="0">
      <p:cViewPr varScale="1">
        <p:scale>
          <a:sx n="85" d="100"/>
          <a:sy n="85" d="100"/>
        </p:scale>
        <p:origin x="315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16820850-54EE-48DB-A57C-5DA52F300A0F}"/>
    <pc:docChg chg="modSld">
      <pc:chgData name="Castiello de Obeso, Santiago" userId="b4fc0b8e-1f0e-417a-8aad-015961d2398a" providerId="ADAL" clId="{16820850-54EE-48DB-A57C-5DA52F300A0F}" dt="2024-05-25T17:10:50.503" v="12"/>
      <pc:docMkLst>
        <pc:docMk/>
      </pc:docMkLst>
      <pc:sldChg chg="modSp mod">
        <pc:chgData name="Castiello de Obeso, Santiago" userId="b4fc0b8e-1f0e-417a-8aad-015961d2398a" providerId="ADAL" clId="{16820850-54EE-48DB-A57C-5DA52F300A0F}" dt="2024-05-25T17:02:11.713" v="5" actId="20577"/>
        <pc:sldMkLst>
          <pc:docMk/>
          <pc:sldMk cId="3405084184" sldId="256"/>
        </pc:sldMkLst>
      </pc:sldChg>
      <pc:sldChg chg="modSp mod">
        <pc:chgData name="Castiello de Obeso, Santiago" userId="b4fc0b8e-1f0e-417a-8aad-015961d2398a" providerId="ADAL" clId="{16820850-54EE-48DB-A57C-5DA52F300A0F}" dt="2024-05-25T17:10:50.503" v="12"/>
        <pc:sldMkLst>
          <pc:docMk/>
          <pc:sldMk cId="2220826101" sldId="666"/>
        </pc:sldMkLst>
      </pc:sldChg>
    </pc:docChg>
  </pc:docChgLst>
  <pc:docChgLst>
    <pc:chgData name="Santiago Castiello" userId="4b34a9fd-d2d8-482f-8c49-3c2673b02d8a" providerId="ADAL" clId="{F492DC8B-EEFC-4901-A707-EF70C16D643C}"/>
    <pc:docChg chg="undo custSel addSld delSld modSld modSection">
      <pc:chgData name="Santiago Castiello" userId="4b34a9fd-d2d8-482f-8c49-3c2673b02d8a" providerId="ADAL" clId="{F492DC8B-EEFC-4901-A707-EF70C16D643C}" dt="2019-09-05T14:31:23.659" v="115"/>
      <pc:docMkLst>
        <pc:docMk/>
      </pc:docMkLst>
      <pc:sldChg chg="del">
        <pc:chgData name="Santiago Castiello" userId="4b34a9fd-d2d8-482f-8c49-3c2673b02d8a" providerId="ADAL" clId="{F492DC8B-EEFC-4901-A707-EF70C16D643C}" dt="2019-09-05T14:13:12.414" v="3" actId="2696"/>
        <pc:sldMkLst>
          <pc:docMk/>
          <pc:sldMk cId="747869085" sldId="256"/>
        </pc:sldMkLst>
      </pc:sldChg>
      <pc:sldChg chg="del">
        <pc:chgData name="Santiago Castiello" userId="4b34a9fd-d2d8-482f-8c49-3c2673b02d8a" providerId="ADAL" clId="{F492DC8B-EEFC-4901-A707-EF70C16D643C}" dt="2019-08-15T13:43:29.871" v="0" actId="2696"/>
        <pc:sldMkLst>
          <pc:docMk/>
          <pc:sldMk cId="850249411" sldId="376"/>
        </pc:sldMkLst>
      </pc:sldChg>
      <pc:sldChg chg="del">
        <pc:chgData name="Santiago Castiello" userId="4b34a9fd-d2d8-482f-8c49-3c2673b02d8a" providerId="ADAL" clId="{F492DC8B-EEFC-4901-A707-EF70C16D643C}" dt="2019-09-05T14:31:09.619" v="113" actId="2696"/>
        <pc:sldMkLst>
          <pc:docMk/>
          <pc:sldMk cId="347289744" sldId="428"/>
        </pc:sldMkLst>
      </pc:sldChg>
      <pc:sldChg chg="del">
        <pc:chgData name="Santiago Castiello" userId="4b34a9fd-d2d8-482f-8c49-3c2673b02d8a" providerId="ADAL" clId="{F492DC8B-EEFC-4901-A707-EF70C16D643C}" dt="2019-09-05T14:31:11.378" v="114" actId="2696"/>
        <pc:sldMkLst>
          <pc:docMk/>
          <pc:sldMk cId="2402082032" sldId="432"/>
        </pc:sldMkLst>
      </pc:sldChg>
      <pc:sldChg chg="addSp delSp modSp add">
        <pc:chgData name="Santiago Castiello" userId="4b34a9fd-d2d8-482f-8c49-3c2673b02d8a" providerId="ADAL" clId="{F492DC8B-EEFC-4901-A707-EF70C16D643C}" dt="2019-09-05T14:15:03.251" v="112"/>
        <pc:sldMkLst>
          <pc:docMk/>
          <pc:sldMk cId="4199227125" sldId="438"/>
        </pc:sldMkLst>
      </pc:sldChg>
      <pc:sldChg chg="add">
        <pc:chgData name="Santiago Castiello" userId="4b34a9fd-d2d8-482f-8c49-3c2673b02d8a" providerId="ADAL" clId="{F492DC8B-EEFC-4901-A707-EF70C16D643C}" dt="2019-09-05T14:31:23.659" v="115"/>
        <pc:sldMkLst>
          <pc:docMk/>
          <pc:sldMk cId="4148120135" sldId="449"/>
        </pc:sldMkLst>
      </pc:sldChg>
    </pc:docChg>
  </pc:docChgLst>
  <pc:docChgLst>
    <pc:chgData name="Castiello de Obeso, Santiago" userId="b4fc0b8e-1f0e-417a-8aad-015961d2398a" providerId="ADAL" clId="{8CB40BA0-C2B8-4601-8C06-CFD421284BF1}"/>
    <pc:docChg chg="modSld sldOrd">
      <pc:chgData name="Castiello de Obeso, Santiago" userId="b4fc0b8e-1f0e-417a-8aad-015961d2398a" providerId="ADAL" clId="{8CB40BA0-C2B8-4601-8C06-CFD421284BF1}" dt="2025-01-18T16:17:49.345" v="9" actId="6549"/>
      <pc:docMkLst>
        <pc:docMk/>
      </pc:docMkLst>
      <pc:sldChg chg="modSp mod">
        <pc:chgData name="Castiello de Obeso, Santiago" userId="b4fc0b8e-1f0e-417a-8aad-015961d2398a" providerId="ADAL" clId="{8CB40BA0-C2B8-4601-8C06-CFD421284BF1}" dt="2025-01-18T16:17:49.345" v="9" actId="6549"/>
        <pc:sldMkLst>
          <pc:docMk/>
          <pc:sldMk cId="3405084184" sldId="256"/>
        </pc:sldMkLst>
      </pc:sldChg>
      <pc:sldChg chg="ord">
        <pc:chgData name="Castiello de Obeso, Santiago" userId="b4fc0b8e-1f0e-417a-8aad-015961d2398a" providerId="ADAL" clId="{8CB40BA0-C2B8-4601-8C06-CFD421284BF1}" dt="2024-11-30T16:35:30.529" v="1"/>
        <pc:sldMkLst>
          <pc:docMk/>
          <pc:sldMk cId="3232680073" sldId="358"/>
        </pc:sldMkLst>
      </pc:sldChg>
    </pc:docChg>
  </pc:docChgLst>
  <pc:docChgLst>
    <pc:chgData name="Castiello de Obeso, Santiago" userId="b4fc0b8e-1f0e-417a-8aad-015961d2398a" providerId="ADAL" clId="{7832EFAC-29A9-4ED5-8685-FDB65F104CFB}"/>
    <pc:docChg chg="undo custSel addSld delSld modSld sldOrd addSection delSection modSection">
      <pc:chgData name="Castiello de Obeso, Santiago" userId="b4fc0b8e-1f0e-417a-8aad-015961d2398a" providerId="ADAL" clId="{7832EFAC-29A9-4ED5-8685-FDB65F104CFB}" dt="2023-10-28T16:40:44.297" v="518" actId="478"/>
      <pc:docMkLst>
        <pc:docMk/>
      </pc:docMkLst>
      <pc:sldChg chg="modSp add mod setBg">
        <pc:chgData name="Castiello de Obeso, Santiago" userId="b4fc0b8e-1f0e-417a-8aad-015961d2398a" providerId="ADAL" clId="{7832EFAC-29A9-4ED5-8685-FDB65F104CFB}" dt="2023-10-28T15:54:45.431" v="99" actId="1076"/>
        <pc:sldMkLst>
          <pc:docMk/>
          <pc:sldMk cId="3405084184" sldId="25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30713802" sldId="26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07493031" sldId="26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71423844" sldId="27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134626362" sldId="28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98855672" sldId="28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214367026" sldId="29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191741023" sldId="29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456844838" sldId="29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857746906" sldId="29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85209216" sldId="29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824184494" sldId="29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931268274" sldId="29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618324223" sldId="29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16419867" sldId="3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415832560" sldId="30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021001633" sldId="30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568365759" sldId="30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07481357" sldId="31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40409528" sldId="31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895588467" sldId="31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617190837" sldId="31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000480292" sldId="31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197643331" sldId="315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331076884" sldId="31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53786928" sldId="317"/>
        </pc:sldMkLst>
      </pc:sldChg>
      <pc:sldChg chg="add del setBg">
        <pc:chgData name="Castiello de Obeso, Santiago" userId="b4fc0b8e-1f0e-417a-8aad-015961d2398a" providerId="ADAL" clId="{7832EFAC-29A9-4ED5-8685-FDB65F104CFB}" dt="2023-10-28T16:06:49.460" v="409"/>
        <pc:sldMkLst>
          <pc:docMk/>
          <pc:sldMk cId="4024458044" sldId="31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503511798" sldId="31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466961305" sldId="32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94773161" sldId="32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35296999" sldId="32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420883286" sldId="32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07843254" sldId="324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725212948" sldId="3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15802241" sldId="3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850141977" sldId="32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28300175" sldId="32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6912625" sldId="32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142016236" sldId="32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159223633" sldId="32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527378088" sldId="32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16475388" sldId="33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665528500" sldId="33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73847377" sldId="33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80525922" sldId="33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90383465" sldId="3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51883326" sldId="3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395795591" sldId="33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824168034" sldId="335"/>
        </pc:sldMkLst>
      </pc:sldChg>
      <pc:sldChg chg="del">
        <pc:chgData name="Castiello de Obeso, Santiago" userId="b4fc0b8e-1f0e-417a-8aad-015961d2398a" providerId="ADAL" clId="{7832EFAC-29A9-4ED5-8685-FDB65F104CFB}" dt="2023-10-28T15:57:19.261" v="243" actId="47"/>
        <pc:sldMkLst>
          <pc:docMk/>
          <pc:sldMk cId="1562546878" sldId="33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93164021" sldId="33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952037445" sldId="33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00834487" sldId="33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1335110" sldId="34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792154881" sldId="34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234622970" sldId="34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56612138" sldId="34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887735671" sldId="34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60954768" sldId="34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71093302" sldId="34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881073800" sldId="34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7821949" sldId="34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647170598" sldId="34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830740531" sldId="34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75825011" sldId="34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93978888" sldId="34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97157987" sldId="35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047341603" sldId="35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30687755" sldId="35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9019102" sldId="35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823366988" sldId="354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3298766" sldId="35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200806209" sldId="355"/>
        </pc:sldMkLst>
      </pc:sldChg>
      <pc:sldChg chg="add ord setBg">
        <pc:chgData name="Castiello de Obeso, Santiago" userId="b4fc0b8e-1f0e-417a-8aad-015961d2398a" providerId="ADAL" clId="{7832EFAC-29A9-4ED5-8685-FDB65F104CFB}" dt="2023-10-28T16:11:28.940" v="490"/>
        <pc:sldMkLst>
          <pc:docMk/>
          <pc:sldMk cId="2857894187" sldId="35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06273331" sldId="35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332149388" sldId="357"/>
        </pc:sldMkLst>
      </pc:sldChg>
      <pc:sldChg chg="add del ord setBg">
        <pc:chgData name="Castiello de Obeso, Santiago" userId="b4fc0b8e-1f0e-417a-8aad-015961d2398a" providerId="ADAL" clId="{7832EFAC-29A9-4ED5-8685-FDB65F104CFB}" dt="2023-10-28T16:11:37.354" v="493" actId="47"/>
        <pc:sldMkLst>
          <pc:docMk/>
          <pc:sldMk cId="3734634114" sldId="357"/>
        </pc:sldMkLst>
      </pc:sldChg>
      <pc:sldChg chg="add setBg">
        <pc:chgData name="Castiello de Obeso, Santiago" userId="b4fc0b8e-1f0e-417a-8aad-015961d2398a" providerId="ADAL" clId="{7832EFAC-29A9-4ED5-8685-FDB65F104CFB}" dt="2023-10-28T16:11:43.187" v="496"/>
        <pc:sldMkLst>
          <pc:docMk/>
          <pc:sldMk cId="3232680073" sldId="35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571366355" sldId="35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885353704" sldId="35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90412833" sldId="36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770238544" sldId="36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57088477" sldId="36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76237180" sldId="36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795909659" sldId="37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90399489" sldId="37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57059809" sldId="374"/>
        </pc:sldMkLst>
      </pc:sldChg>
      <pc:sldChg chg="del">
        <pc:chgData name="Castiello de Obeso, Santiago" userId="b4fc0b8e-1f0e-417a-8aad-015961d2398a" providerId="ADAL" clId="{7832EFAC-29A9-4ED5-8685-FDB65F104CFB}" dt="2023-10-28T15:57:46.529" v="249" actId="47"/>
        <pc:sldMkLst>
          <pc:docMk/>
          <pc:sldMk cId="793328611" sldId="37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949492643" sldId="38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60232803" sldId="38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86898387" sldId="38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424506280" sldId="38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730339346" sldId="38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434204541" sldId="38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72722025" sldId="387"/>
        </pc:sldMkLst>
      </pc:sldChg>
      <pc:sldChg chg="add setBg">
        <pc:chgData name="Castiello de Obeso, Santiago" userId="b4fc0b8e-1f0e-417a-8aad-015961d2398a" providerId="ADAL" clId="{7832EFAC-29A9-4ED5-8685-FDB65F104CFB}" dt="2023-10-28T16:09:00.086" v="485"/>
        <pc:sldMkLst>
          <pc:docMk/>
          <pc:sldMk cId="1013999233" sldId="38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563574422" sldId="38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862094422" sldId="38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58042758" sldId="39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25264546" sldId="39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628112370" sldId="39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60178080" sldId="39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41613572" sldId="39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31769318" sldId="39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57862300" sldId="4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22462902" sldId="4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25642320" sldId="40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273201067" sldId="40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048497665" sldId="40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58141305" sldId="40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81559632" sldId="40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84019955" sldId="40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087382503" sldId="40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735036879" sldId="407"/>
        </pc:sldMkLst>
      </pc:sldChg>
      <pc:sldChg chg="add del">
        <pc:chgData name="Castiello de Obeso, Santiago" userId="b4fc0b8e-1f0e-417a-8aad-015961d2398a" providerId="ADAL" clId="{7832EFAC-29A9-4ED5-8685-FDB65F104CFB}" dt="2023-10-28T16:01:35.123" v="270" actId="47"/>
        <pc:sldMkLst>
          <pc:docMk/>
          <pc:sldMk cId="3617453416" sldId="40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15471363" sldId="41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12029531" sldId="41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22384552" sldId="41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055801082" sldId="41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18977624" sldId="41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616649285" sldId="41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311794480" sldId="42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772267979" sldId="42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982374875" sldId="42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37411157" sldId="42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50658644" sldId="42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276681227" sldId="4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78914249" sldId="42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35322906" sldId="427"/>
        </pc:sldMkLst>
      </pc:sldChg>
      <pc:sldChg chg="add del">
        <pc:chgData name="Castiello de Obeso, Santiago" userId="b4fc0b8e-1f0e-417a-8aad-015961d2398a" providerId="ADAL" clId="{7832EFAC-29A9-4ED5-8685-FDB65F104CFB}" dt="2023-10-28T16:10:48.572" v="486" actId="47"/>
        <pc:sldMkLst>
          <pc:docMk/>
          <pc:sldMk cId="3251144928" sldId="42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139895537" sldId="42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036463479" sldId="42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720300194" sldId="43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448725350" sldId="43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585399440" sldId="43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493403132" sldId="4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43336906" sldId="43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742419925" sldId="437"/>
        </pc:sldMkLst>
      </pc:sldChg>
      <pc:sldChg chg="del">
        <pc:chgData name="Castiello de Obeso, Santiago" userId="b4fc0b8e-1f0e-417a-8aad-015961d2398a" providerId="ADAL" clId="{7832EFAC-29A9-4ED5-8685-FDB65F104CFB}" dt="2023-10-28T15:32:33.782" v="96" actId="47"/>
        <pc:sldMkLst>
          <pc:docMk/>
          <pc:sldMk cId="4199227125" sldId="438"/>
        </pc:sldMkLst>
      </pc:sldChg>
      <pc:sldChg chg="add del setBg">
        <pc:chgData name="Castiello de Obeso, Santiago" userId="b4fc0b8e-1f0e-417a-8aad-015961d2398a" providerId="ADAL" clId="{7832EFAC-29A9-4ED5-8685-FDB65F104CFB}" dt="2023-10-28T16:08:26.579" v="479" actId="47"/>
        <pc:sldMkLst>
          <pc:docMk/>
          <pc:sldMk cId="1800392945" sldId="448"/>
        </pc:sldMkLst>
      </pc:sldChg>
      <pc:sldChg chg="ord">
        <pc:chgData name="Castiello de Obeso, Santiago" userId="b4fc0b8e-1f0e-417a-8aad-015961d2398a" providerId="ADAL" clId="{7832EFAC-29A9-4ED5-8685-FDB65F104CFB}" dt="2023-10-28T16:05:05.506" v="403"/>
        <pc:sldMkLst>
          <pc:docMk/>
          <pc:sldMk cId="4148120135" sldId="449"/>
        </pc:sldMkLst>
      </pc:sldChg>
      <pc:sldChg chg="add del setBg">
        <pc:chgData name="Castiello de Obeso, Santiago" userId="b4fc0b8e-1f0e-417a-8aad-015961d2398a" providerId="ADAL" clId="{7832EFAC-29A9-4ED5-8685-FDB65F104CFB}" dt="2023-10-28T15:57:53.525" v="251" actId="47"/>
        <pc:sldMkLst>
          <pc:docMk/>
          <pc:sldMk cId="2730637670" sldId="454"/>
        </pc:sldMkLst>
      </pc:sldChg>
      <pc:sldChg chg="add setBg">
        <pc:chgData name="Castiello de Obeso, Santiago" userId="b4fc0b8e-1f0e-417a-8aad-015961d2398a" providerId="ADAL" clId="{7832EFAC-29A9-4ED5-8685-FDB65F104CFB}" dt="2023-10-28T15:55:37.850" v="147"/>
        <pc:sldMkLst>
          <pc:docMk/>
          <pc:sldMk cId="404922747" sldId="459"/>
        </pc:sldMkLst>
      </pc:sldChg>
      <pc:sldChg chg="add setBg">
        <pc:chgData name="Castiello de Obeso, Santiago" userId="b4fc0b8e-1f0e-417a-8aad-015961d2398a" providerId="ADAL" clId="{7832EFAC-29A9-4ED5-8685-FDB65F104CFB}" dt="2023-10-28T15:55:41.474" v="148"/>
        <pc:sldMkLst>
          <pc:docMk/>
          <pc:sldMk cId="2102124128" sldId="46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088566615" sldId="46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803144401" sldId="46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830451895" sldId="46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1468907" sldId="46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927155767" sldId="465"/>
        </pc:sldMkLst>
      </pc:sldChg>
      <pc:sldChg chg="add setBg">
        <pc:chgData name="Castiello de Obeso, Santiago" userId="b4fc0b8e-1f0e-417a-8aad-015961d2398a" providerId="ADAL" clId="{7832EFAC-29A9-4ED5-8685-FDB65F104CFB}" dt="2023-10-28T15:55:47.783" v="149"/>
        <pc:sldMkLst>
          <pc:docMk/>
          <pc:sldMk cId="2041040172" sldId="46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642306955" sldId="468"/>
        </pc:sldMkLst>
      </pc:sldChg>
      <pc:sldChg chg="add setBg">
        <pc:chgData name="Castiello de Obeso, Santiago" userId="b4fc0b8e-1f0e-417a-8aad-015961d2398a" providerId="ADAL" clId="{7832EFAC-29A9-4ED5-8685-FDB65F104CFB}" dt="2023-10-28T15:55:51.238" v="150"/>
        <pc:sldMkLst>
          <pc:docMk/>
          <pc:sldMk cId="1936896111" sldId="46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677986238" sldId="48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907385168" sldId="487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236139310" sldId="48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233216271" sldId="48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454763722" sldId="49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040587865" sldId="49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405587164" sldId="492"/>
        </pc:sldMkLst>
      </pc:sldChg>
      <pc:sldChg chg="modSp add mod">
        <pc:chgData name="Castiello de Obeso, Santiago" userId="b4fc0b8e-1f0e-417a-8aad-015961d2398a" providerId="ADAL" clId="{7832EFAC-29A9-4ED5-8685-FDB65F104CFB}" dt="2023-10-28T16:02:12.874" v="389" actId="20577"/>
        <pc:sldMkLst>
          <pc:docMk/>
          <pc:sldMk cId="3133406166" sldId="49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231307458" sldId="49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756020689" sldId="495"/>
        </pc:sldMkLst>
      </pc:sldChg>
      <pc:sldChg chg="add setBg">
        <pc:chgData name="Castiello de Obeso, Santiago" userId="b4fc0b8e-1f0e-417a-8aad-015961d2398a" providerId="ADAL" clId="{7832EFAC-29A9-4ED5-8685-FDB65F104CFB}" dt="2023-10-28T15:55:59.400" v="151"/>
        <pc:sldMkLst>
          <pc:docMk/>
          <pc:sldMk cId="3872021434" sldId="49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445003496" sldId="497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504072552" sldId="49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547923685" sldId="49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050903023" sldId="50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309161535" sldId="50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930821354" sldId="50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535480317" sldId="503"/>
        </pc:sldMkLst>
      </pc:sldChg>
      <pc:sldChg chg="modSp add mod setBg">
        <pc:chgData name="Castiello de Obeso, Santiago" userId="b4fc0b8e-1f0e-417a-8aad-015961d2398a" providerId="ADAL" clId="{7832EFAC-29A9-4ED5-8685-FDB65F104CFB}" dt="2023-10-28T16:07:35.149" v="466" actId="113"/>
        <pc:sldMkLst>
          <pc:docMk/>
          <pc:sldMk cId="3449492396" sldId="508"/>
        </pc:sldMkLst>
      </pc:sldChg>
      <pc:sldChg chg="modSp add mod setBg">
        <pc:chgData name="Castiello de Obeso, Santiago" userId="b4fc0b8e-1f0e-417a-8aad-015961d2398a" providerId="ADAL" clId="{7832EFAC-29A9-4ED5-8685-FDB65F104CFB}" dt="2023-10-28T16:07:44.922" v="471" actId="207"/>
        <pc:sldMkLst>
          <pc:docMk/>
          <pc:sldMk cId="2256170832" sldId="509"/>
        </pc:sldMkLst>
      </pc:sldChg>
      <pc:sldChg chg="modSp add mod setBg">
        <pc:chgData name="Castiello de Obeso, Santiago" userId="b4fc0b8e-1f0e-417a-8aad-015961d2398a" providerId="ADAL" clId="{7832EFAC-29A9-4ED5-8685-FDB65F104CFB}" dt="2023-10-28T16:07:54.581" v="475" actId="20577"/>
        <pc:sldMkLst>
          <pc:docMk/>
          <pc:sldMk cId="3616148715" sldId="510"/>
        </pc:sldMkLst>
      </pc:sldChg>
      <pc:sldChg chg="modSp add mod setBg">
        <pc:chgData name="Castiello de Obeso, Santiago" userId="b4fc0b8e-1f0e-417a-8aad-015961d2398a" providerId="ADAL" clId="{7832EFAC-29A9-4ED5-8685-FDB65F104CFB}" dt="2023-10-28T16:08:31.740" v="480" actId="113"/>
        <pc:sldMkLst>
          <pc:docMk/>
          <pc:sldMk cId="1267486957" sldId="511"/>
        </pc:sldMkLst>
      </pc:sldChg>
      <pc:sldChg chg="add ord">
        <pc:chgData name="Castiello de Obeso, Santiago" userId="b4fc0b8e-1f0e-417a-8aad-015961d2398a" providerId="ADAL" clId="{7832EFAC-29A9-4ED5-8685-FDB65F104CFB}" dt="2023-10-28T16:01:08.718" v="269"/>
        <pc:sldMkLst>
          <pc:docMk/>
          <pc:sldMk cId="583499720" sldId="512"/>
        </pc:sldMkLst>
      </pc:sldChg>
      <pc:sldChg chg="add ord">
        <pc:chgData name="Castiello de Obeso, Santiago" userId="b4fc0b8e-1f0e-417a-8aad-015961d2398a" providerId="ADAL" clId="{7832EFAC-29A9-4ED5-8685-FDB65F104CFB}" dt="2023-10-28T16:01:08.718" v="269"/>
        <pc:sldMkLst>
          <pc:docMk/>
          <pc:sldMk cId="2344712906" sldId="513"/>
        </pc:sldMkLst>
      </pc:sldChg>
      <pc:sldChg chg="modSp add mod">
        <pc:chgData name="Castiello de Obeso, Santiago" userId="b4fc0b8e-1f0e-417a-8aad-015961d2398a" providerId="ADAL" clId="{7832EFAC-29A9-4ED5-8685-FDB65F104CFB}" dt="2023-10-28T16:18:33.765" v="512" actId="6549"/>
        <pc:sldMkLst>
          <pc:docMk/>
          <pc:sldMk cId="636290956" sldId="619"/>
        </pc:sldMkLst>
      </pc:sldChg>
      <pc:sldChg chg="add del">
        <pc:chgData name="Castiello de Obeso, Santiago" userId="b4fc0b8e-1f0e-417a-8aad-015961d2398a" providerId="ADAL" clId="{7832EFAC-29A9-4ED5-8685-FDB65F104CFB}" dt="2023-10-28T16:19:12.365" v="515" actId="47"/>
        <pc:sldMkLst>
          <pc:docMk/>
          <pc:sldMk cId="761067284" sldId="620"/>
        </pc:sldMkLst>
      </pc:sldChg>
      <pc:sldChg chg="add">
        <pc:chgData name="Castiello de Obeso, Santiago" userId="b4fc0b8e-1f0e-417a-8aad-015961d2398a" providerId="ADAL" clId="{7832EFAC-29A9-4ED5-8685-FDB65F104CFB}" dt="2023-10-28T16:18:15.623" v="497"/>
        <pc:sldMkLst>
          <pc:docMk/>
          <pc:sldMk cId="3873877753" sldId="621"/>
        </pc:sldMkLst>
      </pc:sldChg>
      <pc:sldChg chg="add del">
        <pc:chgData name="Castiello de Obeso, Santiago" userId="b4fc0b8e-1f0e-417a-8aad-015961d2398a" providerId="ADAL" clId="{7832EFAC-29A9-4ED5-8685-FDB65F104CFB}" dt="2023-10-28T16:19:02.500" v="514" actId="47"/>
        <pc:sldMkLst>
          <pc:docMk/>
          <pc:sldMk cId="3081768141" sldId="626"/>
        </pc:sldMkLst>
      </pc:sldChg>
      <pc:sldChg chg="add">
        <pc:chgData name="Castiello de Obeso, Santiago" userId="b4fc0b8e-1f0e-417a-8aad-015961d2398a" providerId="ADAL" clId="{7832EFAC-29A9-4ED5-8685-FDB65F104CFB}" dt="2023-10-28T16:18:57.466" v="513"/>
        <pc:sldMkLst>
          <pc:docMk/>
          <pc:sldMk cId="4184446486" sldId="627"/>
        </pc:sldMkLst>
      </pc:sldChg>
      <pc:sldChg chg="delSp add mod ord setBg">
        <pc:chgData name="Castiello de Obeso, Santiago" userId="b4fc0b8e-1f0e-417a-8aad-015961d2398a" providerId="ADAL" clId="{7832EFAC-29A9-4ED5-8685-FDB65F104CFB}" dt="2023-10-28T16:40:44.297" v="518" actId="478"/>
        <pc:sldMkLst>
          <pc:docMk/>
          <pc:sldMk cId="2220826101" sldId="66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159559114" sldId="667"/>
        </pc:sldMkLst>
      </pc:sldChg>
      <pc:sldChg chg="modSp add mod setBg">
        <pc:chgData name="Castiello de Obeso, Santiago" userId="b4fc0b8e-1f0e-417a-8aad-015961d2398a" providerId="ADAL" clId="{7832EFAC-29A9-4ED5-8685-FDB65F104CFB}" dt="2023-10-28T16:08:43.371" v="484" actId="207"/>
        <pc:sldMkLst>
          <pc:docMk/>
          <pc:sldMk cId="2571077277" sldId="668"/>
        </pc:sldMkLst>
      </pc:sldChg>
      <pc:sldChg chg="add del setBg">
        <pc:chgData name="Castiello de Obeso, Santiago" userId="b4fc0b8e-1f0e-417a-8aad-015961d2398a" providerId="ADAL" clId="{7832EFAC-29A9-4ED5-8685-FDB65F104CFB}" dt="2023-10-28T16:40:41.545" v="517" actId="47"/>
        <pc:sldMkLst>
          <pc:docMk/>
          <pc:sldMk cId="3196184005" sldId="669"/>
        </pc:sldMkLst>
      </pc:sldChg>
    </pc:docChg>
  </pc:docChgLst>
  <pc:docChgLst>
    <pc:chgData name="Castiello de Obeso, Santiago" userId="b4fc0b8e-1f0e-417a-8aad-015961d2398a" providerId="ADAL" clId="{9010D38B-4AF3-4F1F-9777-286EB2AAAB42}"/>
    <pc:docChg chg="custSel addSld delSld modSld delSection modSection">
      <pc:chgData name="Castiello de Obeso, Santiago" userId="b4fc0b8e-1f0e-417a-8aad-015961d2398a" providerId="ADAL" clId="{9010D38B-4AF3-4F1F-9777-286EB2AAAB42}" dt="2024-02-10T14:50:22.737" v="379" actId="1035"/>
      <pc:docMkLst>
        <pc:docMk/>
      </pc:docMkLst>
      <pc:sldChg chg="modSp mod">
        <pc:chgData name="Castiello de Obeso, Santiago" userId="b4fc0b8e-1f0e-417a-8aad-015961d2398a" providerId="ADAL" clId="{9010D38B-4AF3-4F1F-9777-286EB2AAAB42}" dt="2024-02-10T14:22:08.786" v="59" actId="20577"/>
        <pc:sldMkLst>
          <pc:docMk/>
          <pc:sldMk cId="3405084184" sldId="25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4157990" sldId="25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98496003" sldId="25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30713802" sldId="26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07493031" sldId="26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71423844" sldId="27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90714215" sldId="28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884932127" sldId="28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34626362" sldId="28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98855672" sldId="28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896783522" sldId="28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57746906" sldId="29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16419867" sldId="3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415832560" sldId="3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21001633" sldId="30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14655941" sldId="30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68365759" sldId="30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07481357" sldId="31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40409528" sldId="31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95588467" sldId="3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17190837" sldId="31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00480292" sldId="31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197643331" sldId="31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31076884" sldId="31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53786928" sldId="31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24458044" sldId="31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03511798" sldId="31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466961305" sldId="32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94773161" sldId="32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35296999" sldId="32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20883286" sldId="32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07843254" sldId="32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725212948" sldId="32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28300175" sldId="32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6912625" sldId="32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42016236" sldId="32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27378088" sldId="32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16475388" sldId="33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665528500" sldId="33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80525922" sldId="33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90383465" sldId="33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24168034" sldId="33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93164021" sldId="33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00834487" sldId="33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1335110" sldId="34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56612138" sldId="34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60954768" sldId="34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81073800" sldId="34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3298766" sldId="35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57894187" sldId="35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57088477" sldId="3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76237180" sldId="36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795909659" sldId="37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0399489" sldId="37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57059809" sldId="37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949492643" sldId="38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72722025" sldId="38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013999233" sldId="38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62094422" sldId="38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58042758" sldId="39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25264546" sldId="39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28112370" sldId="39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41613572" sldId="39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31769318" sldId="39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22462902" sldId="4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25642320" sldId="4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48497665" sldId="40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8141305" sldId="40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5471363" sldId="4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311794480" sldId="42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982374875" sldId="42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76681227" sldId="42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36463479" sldId="42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02645491" sldId="43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48120135" sldId="44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4922747" sldId="45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02124128" sldId="46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88566615" sldId="46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03144401" sldId="46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30451895" sldId="46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1468907" sldId="46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927155767" sldId="46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41040172" sldId="46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642306955" sldId="46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36896111" sldId="46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677986238" sldId="48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07385168" sldId="48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36139310" sldId="48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33216271" sldId="48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454763722" sldId="49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40587865" sldId="49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05587164" sldId="49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33406166" sldId="49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31307458" sldId="49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756020689" sldId="49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72021434" sldId="49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45003496" sldId="49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04072552" sldId="49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47923685" sldId="49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50903023" sldId="5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09161535" sldId="5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930821354" sldId="50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35480317" sldId="503"/>
        </pc:sldMkLst>
      </pc:sldChg>
      <pc:sldChg chg="modSp mod">
        <pc:chgData name="Castiello de Obeso, Santiago" userId="b4fc0b8e-1f0e-417a-8aad-015961d2398a" providerId="ADAL" clId="{9010D38B-4AF3-4F1F-9777-286EB2AAAB42}" dt="2024-02-10T14:27:31.625" v="304" actId="20577"/>
        <pc:sldMkLst>
          <pc:docMk/>
          <pc:sldMk cId="3449492396" sldId="50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56170832" sldId="50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616148715" sldId="51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267486957" sldId="51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83499720" sldId="5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344712906" sldId="51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36290956" sldId="61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73877753" sldId="62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84446486" sldId="627"/>
        </pc:sldMkLst>
      </pc:sldChg>
      <pc:sldChg chg="addSp modSp mod">
        <pc:chgData name="Castiello de Obeso, Santiago" userId="b4fc0b8e-1f0e-417a-8aad-015961d2398a" providerId="ADAL" clId="{9010D38B-4AF3-4F1F-9777-286EB2AAAB42}" dt="2024-02-10T14:50:22.737" v="379" actId="1035"/>
        <pc:sldMkLst>
          <pc:docMk/>
          <pc:sldMk cId="2220826101" sldId="666"/>
        </pc:sldMkLst>
      </pc:sldChg>
      <pc:sldChg chg="add del setBg">
        <pc:chgData name="Castiello de Obeso, Santiago" userId="b4fc0b8e-1f0e-417a-8aad-015961d2398a" providerId="ADAL" clId="{9010D38B-4AF3-4F1F-9777-286EB2AAAB42}" dt="2024-02-10T14:26:13.289" v="236" actId="47"/>
        <pc:sldMkLst>
          <pc:docMk/>
          <pc:sldMk cId="627133016" sldId="6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59559114" sldId="6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71077277" sldId="668"/>
        </pc:sldMkLst>
      </pc:sldChg>
    </pc:docChg>
  </pc:docChgLst>
  <pc:docChgLst>
    <pc:chgData name="Castiello de Obeso, Santiago" userId="b4fc0b8e-1f0e-417a-8aad-015961d2398a" providerId="ADAL" clId="{B30D07D9-8BCC-47D1-9208-19899604CE36}"/>
    <pc:docChg chg="addSld modSld">
      <pc:chgData name="Castiello de Obeso, Santiago" userId="b4fc0b8e-1f0e-417a-8aad-015961d2398a" providerId="ADAL" clId="{B30D07D9-8BCC-47D1-9208-19899604CE36}" dt="2025-06-21T14:07:29.455" v="27" actId="20577"/>
      <pc:docMkLst>
        <pc:docMk/>
      </pc:docMkLst>
      <pc:sldChg chg="modSp mod">
        <pc:chgData name="Castiello de Obeso, Santiago" userId="b4fc0b8e-1f0e-417a-8aad-015961d2398a" providerId="ADAL" clId="{B30D07D9-8BCC-47D1-9208-19899604CE36}" dt="2025-06-21T13:53:50.493" v="11" actId="20577"/>
        <pc:sldMkLst>
          <pc:docMk/>
          <pc:sldMk cId="3405084184" sldId="256"/>
        </pc:sldMkLst>
        <pc:spChg chg="mod">
          <ac:chgData name="Castiello de Obeso, Santiago" userId="b4fc0b8e-1f0e-417a-8aad-015961d2398a" providerId="ADAL" clId="{B30D07D9-8BCC-47D1-9208-19899604CE36}" dt="2025-06-21T13:53:50.493" v="11" actId="20577"/>
          <ac:spMkLst>
            <pc:docMk/>
            <pc:sldMk cId="3405084184" sldId="256"/>
            <ac:spMk id="8" creationId="{3D3A654C-98A9-40A6-BCA9-6C6E2E2CEC75}"/>
          </ac:spMkLst>
        </pc:spChg>
      </pc:sldChg>
      <pc:sldChg chg="modSp mod">
        <pc:chgData name="Castiello de Obeso, Santiago" userId="b4fc0b8e-1f0e-417a-8aad-015961d2398a" providerId="ADAL" clId="{B30D07D9-8BCC-47D1-9208-19899604CE36}" dt="2025-06-21T14:04:35.583" v="12" actId="207"/>
        <pc:sldMkLst>
          <pc:docMk/>
          <pc:sldMk cId="3449492396" sldId="508"/>
        </pc:sldMkLst>
        <pc:spChg chg="mod">
          <ac:chgData name="Castiello de Obeso, Santiago" userId="b4fc0b8e-1f0e-417a-8aad-015961d2398a" providerId="ADAL" clId="{B30D07D9-8BCC-47D1-9208-19899604CE36}" dt="2025-06-21T14:04:35.583" v="12" actId="207"/>
          <ac:spMkLst>
            <pc:docMk/>
            <pc:sldMk cId="3449492396" sldId="508"/>
            <ac:spMk id="14" creationId="{00000000-0000-0000-0000-000000000000}"/>
          </ac:spMkLst>
        </pc:spChg>
      </pc:sldChg>
      <pc:sldChg chg="modSp mod">
        <pc:chgData name="Castiello de Obeso, Santiago" userId="b4fc0b8e-1f0e-417a-8aad-015961d2398a" providerId="ADAL" clId="{B30D07D9-8BCC-47D1-9208-19899604CE36}" dt="2025-06-21T14:07:29.455" v="27" actId="20577"/>
        <pc:sldMkLst>
          <pc:docMk/>
          <pc:sldMk cId="2220826101" sldId="666"/>
        </pc:sldMkLst>
        <pc:spChg chg="mod">
          <ac:chgData name="Castiello de Obeso, Santiago" userId="b4fc0b8e-1f0e-417a-8aad-015961d2398a" providerId="ADAL" clId="{B30D07D9-8BCC-47D1-9208-19899604CE36}" dt="2025-06-21T14:07:29.455" v="27" actId="20577"/>
          <ac:spMkLst>
            <pc:docMk/>
            <pc:sldMk cId="2220826101" sldId="666"/>
            <ac:spMk id="2" creationId="{B3624542-428F-B715-A340-695D8112C334}"/>
          </ac:spMkLst>
        </pc:spChg>
      </pc:sldChg>
      <pc:sldChg chg="add setBg">
        <pc:chgData name="Castiello de Obeso, Santiago" userId="b4fc0b8e-1f0e-417a-8aad-015961d2398a" providerId="ADAL" clId="{B30D07D9-8BCC-47D1-9208-19899604CE36}" dt="2025-06-21T14:04:50.191" v="14"/>
        <pc:sldMkLst>
          <pc:docMk/>
          <pc:sldMk cId="541665082" sldId="6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F737-7D08-41F1-8E81-629EB7438791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C5EEE-9E7C-4248-85D2-BC220CD2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C5EEE-9E7C-4248-85D2-BC220CD21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5B1B0-0385-7FF9-0884-E9041E27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7865B-7343-40A3-7839-CF1D374B4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3D93-3E43-EABD-1921-F7E98F2A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5B20-40DC-4441-F640-D7E3B14C0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C5EEE-9E7C-4248-85D2-BC220CD21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7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2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57E1-268D-4A19-81B1-DBBE8B3C912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A654C-98A9-40A6-BCA9-6C6E2E2CEC75}"/>
              </a:ext>
            </a:extLst>
          </p:cNvPr>
          <p:cNvSpPr txBox="1"/>
          <p:nvPr/>
        </p:nvSpPr>
        <p:spPr>
          <a:xfrm>
            <a:off x="1042987" y="2586903"/>
            <a:ext cx="101060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Taller </a:t>
            </a:r>
            <a:r>
              <a:rPr lang="en-GB" sz="3200" b="1" dirty="0" err="1">
                <a:solidFill>
                  <a:schemeClr val="bg1"/>
                </a:solidFill>
              </a:rPr>
              <a:t>Riesgo</a:t>
            </a:r>
            <a:r>
              <a:rPr lang="en-GB" sz="3200" b="1" dirty="0">
                <a:solidFill>
                  <a:schemeClr val="bg1"/>
                </a:solidFill>
              </a:rPr>
              <a:t> de </a:t>
            </a:r>
            <a:r>
              <a:rPr lang="en-GB" sz="3200" b="1" dirty="0" err="1">
                <a:solidFill>
                  <a:schemeClr val="bg1"/>
                </a:solidFill>
              </a:rPr>
              <a:t>Sesgo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i="1" dirty="0">
                <a:solidFill>
                  <a:schemeClr val="bg1"/>
                </a:solidFill>
              </a:rPr>
              <a:t>Risk of Bias (</a:t>
            </a:r>
            <a:r>
              <a:rPr lang="en-GB" sz="3200" i="1" dirty="0" err="1">
                <a:solidFill>
                  <a:schemeClr val="bg1"/>
                </a:solidFill>
              </a:rPr>
              <a:t>RoB</a:t>
            </a:r>
            <a:r>
              <a:rPr lang="en-GB" sz="3200" i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r"/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err="1">
                <a:solidFill>
                  <a:schemeClr val="bg1"/>
                </a:solidFill>
              </a:rPr>
              <a:t>Liceo</a:t>
            </a:r>
            <a:r>
              <a:rPr lang="en-GB" sz="2400" dirty="0">
                <a:solidFill>
                  <a:schemeClr val="bg1"/>
                </a:solidFill>
              </a:rPr>
              <a:t> Contextual</a:t>
            </a:r>
          </a:p>
          <a:p>
            <a:r>
              <a:rPr lang="en-GB" sz="2400" dirty="0">
                <a:solidFill>
                  <a:schemeClr val="bg1"/>
                </a:solidFill>
              </a:rPr>
              <a:t>21/06/2025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algn="r"/>
            <a:r>
              <a:rPr lang="en-GB" sz="2400" dirty="0">
                <a:solidFill>
                  <a:schemeClr val="bg1"/>
                </a:solidFill>
              </a:rPr>
              <a:t>Santiago Castiello de Obeso, D.Phil.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80726-3D3C-CB89-2A3E-EF63BBD33CB3}"/>
              </a:ext>
            </a:extLst>
          </p:cNvPr>
          <p:cNvSpPr/>
          <p:nvPr/>
        </p:nvSpPr>
        <p:spPr>
          <a:xfrm>
            <a:off x="0" y="0"/>
            <a:ext cx="12192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blue shield with a yellow book and white text&#10;&#10;Description automatically generated">
            <a:extLst>
              <a:ext uri="{FF2B5EF4-FFF2-40B4-BE49-F238E27FC236}">
                <a16:creationId xmlns:a16="http://schemas.microsoft.com/office/drawing/2014/main" id="{62D8B52B-AA9C-1121-66F5-50B6CF73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277" y="180000"/>
            <a:ext cx="1371429" cy="1440000"/>
          </a:xfrm>
          <a:prstGeom prst="rect">
            <a:avLst/>
          </a:prstGeom>
        </p:spPr>
      </p:pic>
      <p:pic>
        <p:nvPicPr>
          <p:cNvPr id="1026" name="Picture 2" descr="Wu Tsai Institute | Yale University (@WuTsaiYale) / X">
            <a:extLst>
              <a:ext uri="{FF2B5EF4-FFF2-40B4-BE49-F238E27FC236}">
                <a16:creationId xmlns:a16="http://schemas.microsoft.com/office/drawing/2014/main" id="{70A309AE-62A2-9F4A-9CBF-3C6EFE75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4" y="1800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34947" y="1614804"/>
            <a:ext cx="9210024" cy="4445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1. Recordatorio </a:t>
            </a:r>
            <a:r>
              <a:rPr lang="es-MX" sz="3600" dirty="0" err="1">
                <a:solidFill>
                  <a:schemeClr val="bg1"/>
                </a:solidFill>
              </a:rPr>
              <a:t>RoB</a:t>
            </a:r>
            <a:endParaRPr lang="es-MX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2. Meta-análisis repaso</a:t>
            </a:r>
          </a:p>
          <a:p>
            <a:pPr marL="514350" indent="-514350">
              <a:buFont typeface="+mj-lt"/>
              <a:buAutoNum type="arabicPeriod"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3. Manos a trabajar</a:t>
            </a:r>
          </a:p>
          <a:p>
            <a:pPr marL="0" indent="0">
              <a:buNone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/>
              <a:t>4. </a:t>
            </a:r>
            <a:r>
              <a:rPr lang="es-MX" sz="3600" dirty="0" err="1"/>
              <a:t>Computer-Based</a:t>
            </a:r>
            <a:r>
              <a:rPr lang="es-MX" sz="3600" dirty="0"/>
              <a:t> Cognitive </a:t>
            </a:r>
            <a:r>
              <a:rPr lang="es-MX" sz="3600" dirty="0" err="1"/>
              <a:t>Remediation</a:t>
            </a:r>
            <a:r>
              <a:rPr lang="es-MX" sz="3600" dirty="0"/>
              <a:t> </a:t>
            </a:r>
            <a:r>
              <a:rPr lang="es-MX" sz="3600" dirty="0" err="1"/>
              <a:t>for</a:t>
            </a:r>
            <a:r>
              <a:rPr lang="es-MX" sz="3600" dirty="0"/>
              <a:t> </a:t>
            </a:r>
            <a:r>
              <a:rPr lang="es-MX" sz="3600" dirty="0" err="1"/>
              <a:t>Schizophrenia</a:t>
            </a:r>
            <a:r>
              <a:rPr lang="es-MX" sz="3600" dirty="0"/>
              <a:t> (</a:t>
            </a:r>
            <a:r>
              <a:rPr lang="es-MX" sz="3600" dirty="0" err="1"/>
              <a:t>CBCRfS</a:t>
            </a:r>
            <a:r>
              <a:rPr lang="es-MX" sz="3600" dirty="0"/>
              <a:t>)</a:t>
            </a:r>
          </a:p>
          <a:p>
            <a:pPr marL="0" indent="0">
              <a:buNone/>
            </a:pP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47589" y="15482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4494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B3624542-428F-B715-A340-695D8112C334}"/>
              </a:ext>
            </a:extLst>
          </p:cNvPr>
          <p:cNvSpPr txBox="1">
            <a:spLocks/>
          </p:cNvSpPr>
          <p:nvPr/>
        </p:nvSpPr>
        <p:spPr>
          <a:xfrm>
            <a:off x="1334947" y="1494628"/>
            <a:ext cx="9210024" cy="4445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600" dirty="0">
                <a:solidFill>
                  <a:schemeClr val="bg1"/>
                </a:solidFill>
              </a:rPr>
              <a:t>Data Extraction Form Empty</a:t>
            </a:r>
          </a:p>
          <a:p>
            <a:pPr marL="742950" indent="-742950" algn="l">
              <a:buAutoNum type="arabicPeriod"/>
            </a:pPr>
            <a:r>
              <a:rPr lang="nl-NL" sz="3600" dirty="0">
                <a:solidFill>
                  <a:schemeClr val="bg1"/>
                </a:solidFill>
              </a:rPr>
              <a:t>Freeman, et al. (2022) - The Lancet Psychiatry</a:t>
            </a:r>
          </a:p>
          <a:p>
            <a:pPr marL="742950" indent="-742950" algn="l"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Zipfel</a:t>
            </a:r>
            <a:r>
              <a:rPr lang="fr-FR" sz="3600" dirty="0">
                <a:solidFill>
                  <a:schemeClr val="bg1"/>
                </a:solidFill>
              </a:rPr>
              <a:t>, et al. (2013) - </a:t>
            </a:r>
            <a:r>
              <a:rPr lang="fr-FR" sz="3600">
                <a:solidFill>
                  <a:schemeClr val="bg1"/>
                </a:solidFill>
              </a:rPr>
              <a:t>The Lancet</a:t>
            </a:r>
            <a:endParaRPr lang="nl-NL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6343C-68C7-C02A-4172-151F36FA5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87C24E05-2767-220F-AEBA-57F8CC1E7C7A}"/>
              </a:ext>
            </a:extLst>
          </p:cNvPr>
          <p:cNvSpPr txBox="1">
            <a:spLocks/>
          </p:cNvSpPr>
          <p:nvPr/>
        </p:nvSpPr>
        <p:spPr>
          <a:xfrm>
            <a:off x="1334947" y="1494628"/>
            <a:ext cx="9210024" cy="4445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600" dirty="0">
                <a:solidFill>
                  <a:schemeClr val="bg1"/>
                </a:solidFill>
              </a:rPr>
              <a:t>Data Extraction Form Empty</a:t>
            </a:r>
          </a:p>
          <a:p>
            <a:pPr marL="742950" indent="-742950" algn="l">
              <a:buAutoNum type="arabicPeriod"/>
            </a:pPr>
            <a:r>
              <a:rPr lang="es-MX" sz="3600" dirty="0" err="1">
                <a:solidFill>
                  <a:schemeClr val="bg1"/>
                </a:solidFill>
              </a:rPr>
              <a:t>Check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CBCRfS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review</a:t>
            </a:r>
            <a:r>
              <a:rPr lang="es-MX" sz="3600" dirty="0">
                <a:solidFill>
                  <a:schemeClr val="bg1"/>
                </a:solidFill>
              </a:rPr>
              <a:t> and </a:t>
            </a:r>
            <a:r>
              <a:rPr lang="es-MX" sz="3600" dirty="0" err="1">
                <a:solidFill>
                  <a:schemeClr val="bg1"/>
                </a:solidFill>
              </a:rPr>
              <a:t>select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RCTs</a:t>
            </a:r>
            <a:endParaRPr lang="es-MX" sz="3600" dirty="0">
              <a:solidFill>
                <a:schemeClr val="bg1"/>
              </a:solidFill>
            </a:endParaRPr>
          </a:p>
          <a:p>
            <a:pPr marL="1200150" lvl="1" indent="-742950" algn="l">
              <a:buAutoNum type="arabicPeriod"/>
            </a:pPr>
            <a:r>
              <a:rPr lang="es-MX" sz="3200" dirty="0">
                <a:solidFill>
                  <a:schemeClr val="bg1"/>
                </a:solidFill>
              </a:rPr>
              <a:t>Choi 2018</a:t>
            </a:r>
          </a:p>
          <a:p>
            <a:pPr marL="1200150" lvl="1" indent="-742950" algn="l">
              <a:buAutoNum type="arabicPeriod"/>
            </a:pPr>
            <a:r>
              <a:rPr lang="es-MX" sz="3200" dirty="0">
                <a:solidFill>
                  <a:schemeClr val="bg1"/>
                </a:solidFill>
              </a:rPr>
              <a:t>Harris 2007</a:t>
            </a:r>
          </a:p>
          <a:p>
            <a:pPr marL="1200150" lvl="1" indent="-742950" algn="l">
              <a:buAutoNum type="arabicPeriod"/>
            </a:pPr>
            <a:r>
              <a:rPr lang="es-MX" sz="3200" dirty="0" err="1">
                <a:solidFill>
                  <a:schemeClr val="bg1"/>
                </a:solidFill>
              </a:rPr>
              <a:t>Fernandez</a:t>
            </a:r>
            <a:r>
              <a:rPr lang="es-MX" sz="3200" dirty="0">
                <a:solidFill>
                  <a:schemeClr val="bg1"/>
                </a:solidFill>
              </a:rPr>
              <a:t> 2013</a:t>
            </a:r>
          </a:p>
          <a:p>
            <a:pPr marL="1200150" lvl="1" indent="-742950" algn="l">
              <a:buAutoNum type="arabicPeriod"/>
            </a:pPr>
            <a:r>
              <a:rPr lang="es-MX" sz="3200" dirty="0" err="1">
                <a:solidFill>
                  <a:schemeClr val="bg1"/>
                </a:solidFill>
              </a:rPr>
              <a:t>Lindenmayer</a:t>
            </a:r>
            <a:r>
              <a:rPr lang="es-MX" sz="3200" dirty="0">
                <a:solidFill>
                  <a:schemeClr val="bg1"/>
                </a:solidFill>
              </a:rPr>
              <a:t> 2012</a:t>
            </a:r>
            <a:endParaRPr lang="nl-NL" sz="3600" dirty="0">
              <a:solidFill>
                <a:schemeClr val="bg1"/>
              </a:solidFill>
            </a:endParaRPr>
          </a:p>
          <a:p>
            <a:pPr marL="742950" indent="-742950" algn="l">
              <a:buAutoNum type="arabicPeriod"/>
            </a:pPr>
            <a:r>
              <a:rPr lang="nl-NL" sz="3600" dirty="0">
                <a:solidFill>
                  <a:schemeClr val="bg1"/>
                </a:solidFill>
              </a:rPr>
              <a:t>Fonagy, et al. (2015) - World Psych</a:t>
            </a:r>
          </a:p>
          <a:p>
            <a:pPr marL="742950" indent="-742950" algn="l">
              <a:buAutoNum type="arabicPeriod"/>
            </a:pPr>
            <a:r>
              <a:rPr lang="es-MX" sz="3600" dirty="0" err="1">
                <a:solidFill>
                  <a:schemeClr val="bg1"/>
                </a:solidFill>
              </a:rPr>
              <a:t>Leuzinger-Bohleber</a:t>
            </a:r>
            <a:r>
              <a:rPr lang="es-MX" sz="3600" dirty="0">
                <a:solidFill>
                  <a:schemeClr val="bg1"/>
                </a:solidFill>
              </a:rPr>
              <a:t>, et al. (2019) - Can J </a:t>
            </a:r>
            <a:r>
              <a:rPr lang="es-MX" sz="3600" dirty="0" err="1">
                <a:solidFill>
                  <a:schemeClr val="bg1"/>
                </a:solidFill>
              </a:rPr>
              <a:t>of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Psych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6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5329" y="1166842"/>
            <a:ext cx="5057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/>
              <a:t>Agradezco</a:t>
            </a:r>
            <a:r>
              <a:rPr lang="es-MX" sz="4800" dirty="0"/>
              <a:t> el tiempo de escucha y espero les haya gustado y que tengan más dudas…</a:t>
            </a:r>
          </a:p>
        </p:txBody>
      </p:sp>
      <p:pic>
        <p:nvPicPr>
          <p:cNvPr id="1026" name="Picture 2" descr="https://openparachute.files.wordpress.com/2015/01/evidence-pyramid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68" y="0"/>
            <a:ext cx="64992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8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</TotalTime>
  <Words>134</Words>
  <Application>Microsoft Office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ortiz</dc:creator>
  <cp:lastModifiedBy>Castiello de Obeso, Santiago</cp:lastModifiedBy>
  <cp:revision>166</cp:revision>
  <dcterms:created xsi:type="dcterms:W3CDTF">2016-10-08T19:40:24Z</dcterms:created>
  <dcterms:modified xsi:type="dcterms:W3CDTF">2025-06-21T14:07:32Z</dcterms:modified>
</cp:coreProperties>
</file>