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517CB5-F1BD-4581-9AF0-235D3EA82058}" v="54" dt="2025-07-08T20:47:25.8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79" y="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stiello de Obeso, Santiago" userId="b4fc0b8e-1f0e-417a-8aad-015961d2398a" providerId="ADAL" clId="{74517CB5-F1BD-4581-9AF0-235D3EA82058}"/>
    <pc:docChg chg="undo custSel addSld delSld modSld">
      <pc:chgData name="Castiello de Obeso, Santiago" userId="b4fc0b8e-1f0e-417a-8aad-015961d2398a" providerId="ADAL" clId="{74517CB5-F1BD-4581-9AF0-235D3EA82058}" dt="2025-07-08T20:58:45.712" v="1607" actId="1076"/>
      <pc:docMkLst>
        <pc:docMk/>
      </pc:docMkLst>
      <pc:sldChg chg="addSp delSp modSp new mod">
        <pc:chgData name="Castiello de Obeso, Santiago" userId="b4fc0b8e-1f0e-417a-8aad-015961d2398a" providerId="ADAL" clId="{74517CB5-F1BD-4581-9AF0-235D3EA82058}" dt="2025-06-17T19:45:12.656" v="727" actId="20577"/>
        <pc:sldMkLst>
          <pc:docMk/>
          <pc:sldMk cId="1848822846" sldId="256"/>
        </pc:sldMkLst>
        <pc:spChg chg="add mod">
          <ac:chgData name="Castiello de Obeso, Santiago" userId="b4fc0b8e-1f0e-417a-8aad-015961d2398a" providerId="ADAL" clId="{74517CB5-F1BD-4581-9AF0-235D3EA82058}" dt="2025-06-17T19:33:29.939" v="13" actId="20577"/>
          <ac:spMkLst>
            <pc:docMk/>
            <pc:sldMk cId="1848822846" sldId="256"/>
            <ac:spMk id="4" creationId="{4ACBBD58-28CD-77D9-1C9F-75F08FA4281B}"/>
          </ac:spMkLst>
        </pc:spChg>
        <pc:spChg chg="add mod">
          <ac:chgData name="Castiello de Obeso, Santiago" userId="b4fc0b8e-1f0e-417a-8aad-015961d2398a" providerId="ADAL" clId="{74517CB5-F1BD-4581-9AF0-235D3EA82058}" dt="2025-06-17T19:45:12.656" v="727" actId="20577"/>
          <ac:spMkLst>
            <pc:docMk/>
            <pc:sldMk cId="1848822846" sldId="256"/>
            <ac:spMk id="5" creationId="{61A8AC68-9A20-049A-747C-86EA9CEC36C9}"/>
          </ac:spMkLst>
        </pc:spChg>
      </pc:sldChg>
      <pc:sldChg chg="addSp modSp add mod">
        <pc:chgData name="Castiello de Obeso, Santiago" userId="b4fc0b8e-1f0e-417a-8aad-015961d2398a" providerId="ADAL" clId="{74517CB5-F1BD-4581-9AF0-235D3EA82058}" dt="2025-06-17T19:45:03.333" v="705" actId="1076"/>
        <pc:sldMkLst>
          <pc:docMk/>
          <pc:sldMk cId="1728890797" sldId="257"/>
        </pc:sldMkLst>
        <pc:spChg chg="add mod">
          <ac:chgData name="Castiello de Obeso, Santiago" userId="b4fc0b8e-1f0e-417a-8aad-015961d2398a" providerId="ADAL" clId="{74517CB5-F1BD-4581-9AF0-235D3EA82058}" dt="2025-06-17T19:33:33.346" v="16" actId="6549"/>
          <ac:spMkLst>
            <pc:docMk/>
            <pc:sldMk cId="1728890797" sldId="257"/>
            <ac:spMk id="2" creationId="{9D663869-3CE9-5724-A066-485AEEA34AE2}"/>
          </ac:spMkLst>
        </pc:spChg>
        <pc:spChg chg="add mod">
          <ac:chgData name="Castiello de Obeso, Santiago" userId="b4fc0b8e-1f0e-417a-8aad-015961d2398a" providerId="ADAL" clId="{74517CB5-F1BD-4581-9AF0-235D3EA82058}" dt="2025-06-17T19:45:03.333" v="705" actId="1076"/>
          <ac:spMkLst>
            <pc:docMk/>
            <pc:sldMk cId="1728890797" sldId="257"/>
            <ac:spMk id="3" creationId="{14BC84C2-EE0B-0601-30B0-60453E31345F}"/>
          </ac:spMkLst>
        </pc:spChg>
      </pc:sldChg>
      <pc:sldChg chg="addSp delSp modSp add mod">
        <pc:chgData name="Castiello de Obeso, Santiago" userId="b4fc0b8e-1f0e-417a-8aad-015961d2398a" providerId="ADAL" clId="{74517CB5-F1BD-4581-9AF0-235D3EA82058}" dt="2025-06-17T19:44:55.288" v="704" actId="20577"/>
        <pc:sldMkLst>
          <pc:docMk/>
          <pc:sldMk cId="3648695623" sldId="258"/>
        </pc:sldMkLst>
        <pc:spChg chg="add mod">
          <ac:chgData name="Castiello de Obeso, Santiago" userId="b4fc0b8e-1f0e-417a-8aad-015961d2398a" providerId="ADAL" clId="{74517CB5-F1BD-4581-9AF0-235D3EA82058}" dt="2025-06-17T19:33:38.546" v="19" actId="6549"/>
          <ac:spMkLst>
            <pc:docMk/>
            <pc:sldMk cId="3648695623" sldId="258"/>
            <ac:spMk id="2" creationId="{81F41F46-F783-3EC5-EFC2-45D754066C98}"/>
          </ac:spMkLst>
        </pc:spChg>
        <pc:spChg chg="add mod">
          <ac:chgData name="Castiello de Obeso, Santiago" userId="b4fc0b8e-1f0e-417a-8aad-015961d2398a" providerId="ADAL" clId="{74517CB5-F1BD-4581-9AF0-235D3EA82058}" dt="2025-06-17T19:44:55.288" v="704" actId="20577"/>
          <ac:spMkLst>
            <pc:docMk/>
            <pc:sldMk cId="3648695623" sldId="258"/>
            <ac:spMk id="4" creationId="{E67A8587-682F-70F9-A601-DD351AB89A00}"/>
          </ac:spMkLst>
        </pc:spChg>
      </pc:sldChg>
      <pc:sldChg chg="addSp modSp add mod">
        <pc:chgData name="Castiello de Obeso, Santiago" userId="b4fc0b8e-1f0e-417a-8aad-015961d2398a" providerId="ADAL" clId="{74517CB5-F1BD-4581-9AF0-235D3EA82058}" dt="2025-06-17T19:37:28.964" v="260" actId="1076"/>
        <pc:sldMkLst>
          <pc:docMk/>
          <pc:sldMk cId="3783739270" sldId="259"/>
        </pc:sldMkLst>
        <pc:spChg chg="add mod">
          <ac:chgData name="Castiello de Obeso, Santiago" userId="b4fc0b8e-1f0e-417a-8aad-015961d2398a" providerId="ADAL" clId="{74517CB5-F1BD-4581-9AF0-235D3EA82058}" dt="2025-06-17T19:33:41.542" v="22" actId="6549"/>
          <ac:spMkLst>
            <pc:docMk/>
            <pc:sldMk cId="3783739270" sldId="259"/>
            <ac:spMk id="2" creationId="{1B38AE3C-0A56-6E9D-5FD1-4FB259563381}"/>
          </ac:spMkLst>
        </pc:spChg>
        <pc:spChg chg="add mod">
          <ac:chgData name="Castiello de Obeso, Santiago" userId="b4fc0b8e-1f0e-417a-8aad-015961d2398a" providerId="ADAL" clId="{74517CB5-F1BD-4581-9AF0-235D3EA82058}" dt="2025-06-17T19:37:28.964" v="260" actId="1076"/>
          <ac:spMkLst>
            <pc:docMk/>
            <pc:sldMk cId="3783739270" sldId="259"/>
            <ac:spMk id="3" creationId="{58C1B981-6539-3FF9-8835-B89F28F06130}"/>
          </ac:spMkLst>
        </pc:spChg>
      </pc:sldChg>
      <pc:sldChg chg="addSp modSp add mod">
        <pc:chgData name="Castiello de Obeso, Santiago" userId="b4fc0b8e-1f0e-417a-8aad-015961d2398a" providerId="ADAL" clId="{74517CB5-F1BD-4581-9AF0-235D3EA82058}" dt="2025-06-23T19:09:47.837" v="734" actId="6549"/>
        <pc:sldMkLst>
          <pc:docMk/>
          <pc:sldMk cId="3061262765" sldId="260"/>
        </pc:sldMkLst>
        <pc:spChg chg="add mod">
          <ac:chgData name="Castiello de Obeso, Santiago" userId="b4fc0b8e-1f0e-417a-8aad-015961d2398a" providerId="ADAL" clId="{74517CB5-F1BD-4581-9AF0-235D3EA82058}" dt="2025-06-17T19:33:44.735" v="25" actId="20577"/>
          <ac:spMkLst>
            <pc:docMk/>
            <pc:sldMk cId="3061262765" sldId="260"/>
            <ac:spMk id="2" creationId="{B32961EB-D40A-BC17-F9CA-C216DCE2FFF2}"/>
          </ac:spMkLst>
        </pc:spChg>
        <pc:spChg chg="add mod">
          <ac:chgData name="Castiello de Obeso, Santiago" userId="b4fc0b8e-1f0e-417a-8aad-015961d2398a" providerId="ADAL" clId="{74517CB5-F1BD-4581-9AF0-235D3EA82058}" dt="2025-06-23T19:09:47.837" v="734" actId="6549"/>
          <ac:spMkLst>
            <pc:docMk/>
            <pc:sldMk cId="3061262765" sldId="260"/>
            <ac:spMk id="3" creationId="{BECFE4BE-8E8D-55FB-24B3-FD37B8B7233D}"/>
          </ac:spMkLst>
        </pc:spChg>
      </pc:sldChg>
      <pc:sldChg chg="modSp add mod">
        <pc:chgData name="Castiello de Obeso, Santiago" userId="b4fc0b8e-1f0e-417a-8aad-015961d2398a" providerId="ADAL" clId="{74517CB5-F1BD-4581-9AF0-235D3EA82058}" dt="2025-06-23T19:10:36.154" v="798" actId="20577"/>
        <pc:sldMkLst>
          <pc:docMk/>
          <pc:sldMk cId="2031539858" sldId="261"/>
        </pc:sldMkLst>
        <pc:spChg chg="mod">
          <ac:chgData name="Castiello de Obeso, Santiago" userId="b4fc0b8e-1f0e-417a-8aad-015961d2398a" providerId="ADAL" clId="{74517CB5-F1BD-4581-9AF0-235D3EA82058}" dt="2025-06-23T19:09:50.811" v="736" actId="20577"/>
          <ac:spMkLst>
            <pc:docMk/>
            <pc:sldMk cId="2031539858" sldId="261"/>
            <ac:spMk id="2" creationId="{0F0DEB07-5587-8F29-1473-3EE31FF31E1A}"/>
          </ac:spMkLst>
        </pc:spChg>
        <pc:spChg chg="mod">
          <ac:chgData name="Castiello de Obeso, Santiago" userId="b4fc0b8e-1f0e-417a-8aad-015961d2398a" providerId="ADAL" clId="{74517CB5-F1BD-4581-9AF0-235D3EA82058}" dt="2025-06-23T19:10:36.154" v="798" actId="20577"/>
          <ac:spMkLst>
            <pc:docMk/>
            <pc:sldMk cId="2031539858" sldId="261"/>
            <ac:spMk id="3" creationId="{B6C2F386-D0B6-3370-F39F-751B78C9DD49}"/>
          </ac:spMkLst>
        </pc:spChg>
      </pc:sldChg>
      <pc:sldChg chg="modSp add mod">
        <pc:chgData name="Castiello de Obeso, Santiago" userId="b4fc0b8e-1f0e-417a-8aad-015961d2398a" providerId="ADAL" clId="{74517CB5-F1BD-4581-9AF0-235D3EA82058}" dt="2025-07-02T11:27:33.584" v="873" actId="20577"/>
        <pc:sldMkLst>
          <pc:docMk/>
          <pc:sldMk cId="1710864666" sldId="262"/>
        </pc:sldMkLst>
        <pc:spChg chg="mod">
          <ac:chgData name="Castiello de Obeso, Santiago" userId="b4fc0b8e-1f0e-417a-8aad-015961d2398a" providerId="ADAL" clId="{74517CB5-F1BD-4581-9AF0-235D3EA82058}" dt="2025-07-02T11:27:13.121" v="801" actId="20577"/>
          <ac:spMkLst>
            <pc:docMk/>
            <pc:sldMk cId="1710864666" sldId="262"/>
            <ac:spMk id="2" creationId="{3DB314FE-720C-7957-B3E5-BD2C8CC249F4}"/>
          </ac:spMkLst>
        </pc:spChg>
        <pc:spChg chg="mod">
          <ac:chgData name="Castiello de Obeso, Santiago" userId="b4fc0b8e-1f0e-417a-8aad-015961d2398a" providerId="ADAL" clId="{74517CB5-F1BD-4581-9AF0-235D3EA82058}" dt="2025-07-02T11:27:33.584" v="873" actId="20577"/>
          <ac:spMkLst>
            <pc:docMk/>
            <pc:sldMk cId="1710864666" sldId="262"/>
            <ac:spMk id="3" creationId="{39F7FC64-2CB4-7CC8-35E6-6DA2F40891AD}"/>
          </ac:spMkLst>
        </pc:spChg>
      </pc:sldChg>
      <pc:sldChg chg="modSp add mod">
        <pc:chgData name="Castiello de Obeso, Santiago" userId="b4fc0b8e-1f0e-417a-8aad-015961d2398a" providerId="ADAL" clId="{74517CB5-F1BD-4581-9AF0-235D3EA82058}" dt="2025-07-08T20:58:45.712" v="1607" actId="1076"/>
        <pc:sldMkLst>
          <pc:docMk/>
          <pc:sldMk cId="3547536012" sldId="263"/>
        </pc:sldMkLst>
        <pc:spChg chg="mod">
          <ac:chgData name="Castiello de Obeso, Santiago" userId="b4fc0b8e-1f0e-417a-8aad-015961d2398a" providerId="ADAL" clId="{74517CB5-F1BD-4581-9AF0-235D3EA82058}" dt="2025-07-02T13:05:06.777" v="876" actId="20577"/>
          <ac:spMkLst>
            <pc:docMk/>
            <pc:sldMk cId="3547536012" sldId="263"/>
            <ac:spMk id="2" creationId="{878FC5A2-A4F2-25FE-00BE-42FABA43E290}"/>
          </ac:spMkLst>
        </pc:spChg>
        <pc:spChg chg="mod">
          <ac:chgData name="Castiello de Obeso, Santiago" userId="b4fc0b8e-1f0e-417a-8aad-015961d2398a" providerId="ADAL" clId="{74517CB5-F1BD-4581-9AF0-235D3EA82058}" dt="2025-07-08T20:58:45.712" v="1607" actId="1076"/>
          <ac:spMkLst>
            <pc:docMk/>
            <pc:sldMk cId="3547536012" sldId="263"/>
            <ac:spMk id="3" creationId="{3B96CAEC-6916-2728-A4B5-1D1F48FF111F}"/>
          </ac:spMkLst>
        </pc:spChg>
      </pc:sldChg>
      <pc:sldChg chg="addSp delSp modSp add del mod">
        <pc:chgData name="Castiello de Obeso, Santiago" userId="b4fc0b8e-1f0e-417a-8aad-015961d2398a" providerId="ADAL" clId="{74517CB5-F1BD-4581-9AF0-235D3EA82058}" dt="2025-07-02T14:00:07.291" v="1323" actId="47"/>
        <pc:sldMkLst>
          <pc:docMk/>
          <pc:sldMk cId="216851566" sldId="264"/>
        </pc:sldMkLst>
      </pc:sldChg>
      <pc:sldChg chg="delSp add mod">
        <pc:chgData name="Castiello de Obeso, Santiago" userId="b4fc0b8e-1f0e-417a-8aad-015961d2398a" providerId="ADAL" clId="{74517CB5-F1BD-4581-9AF0-235D3EA82058}" dt="2025-07-08T20:47:33.315" v="1331" actId="478"/>
        <pc:sldMkLst>
          <pc:docMk/>
          <pc:sldMk cId="672501271" sldId="264"/>
        </pc:sldMkLst>
        <pc:spChg chg="del">
          <ac:chgData name="Castiello de Obeso, Santiago" userId="b4fc0b8e-1f0e-417a-8aad-015961d2398a" providerId="ADAL" clId="{74517CB5-F1BD-4581-9AF0-235D3EA82058}" dt="2025-07-08T20:47:33.315" v="1331" actId="478"/>
          <ac:spMkLst>
            <pc:docMk/>
            <pc:sldMk cId="672501271" sldId="264"/>
            <ac:spMk id="3" creationId="{9B7C2248-BBD6-B512-07DD-88A92373397A}"/>
          </ac:spMkLst>
        </pc:spChg>
      </pc:sldChg>
      <pc:sldChg chg="delSp modSp add del mod">
        <pc:chgData name="Castiello de Obeso, Santiago" userId="b4fc0b8e-1f0e-417a-8aad-015961d2398a" providerId="ADAL" clId="{74517CB5-F1BD-4581-9AF0-235D3EA82058}" dt="2025-07-02T14:00:07.291" v="1323" actId="47"/>
        <pc:sldMkLst>
          <pc:docMk/>
          <pc:sldMk cId="3996782597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6EB83-2DBA-64B6-177B-E5ABD2308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959C88-A8FC-4B64-C05F-C84805CF82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BFC3A-EBA3-7708-A5EC-7A12FEBDB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2E43D-75F9-4A35-BCDA-4E1676CFDAF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19038-E88D-E7F1-C6C6-644ED2CD2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DAF9C-3005-F292-3C52-E830F8C9A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58DF8-0B29-414C-8030-193D7798E4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2228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74EED-3B1B-94F9-4C2E-27BAB6090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7F9930-5D69-B62D-9725-F59C350F2B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C2832-0D51-5451-A32D-C95FF9D2C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2E43D-75F9-4A35-BCDA-4E1676CFDAF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7D332-5DC2-DBD2-A191-5DC68FAE5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7F6D7-A7EA-2683-9232-90926EE75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58DF8-0B29-414C-8030-193D7798E4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246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088CD3-C55C-03B1-3E50-2A8ABC9463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52AB8B-69B2-7AC1-1144-7675C3FAD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5E977-4476-06E5-3427-987DFA0ED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2E43D-75F9-4A35-BCDA-4E1676CFDAF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9FF1C-057C-3583-EA06-B1AF04AC7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12981-BDCA-6E2C-A80B-AB4A6B755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58DF8-0B29-414C-8030-193D7798E4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8396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3D502-A727-C6FC-7BC6-9BE6B3F28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B2F59-6619-794D-0CAD-5F2E597DD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CB27E-B75C-8BA1-C115-28C7A10C1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2E43D-75F9-4A35-BCDA-4E1676CFDAF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17443-9851-FF1C-13D4-DC72F29CD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DB757-52AE-F2AA-4FDB-38FCA3708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58DF8-0B29-414C-8030-193D7798E4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81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B60D7-1B5C-FE4C-AB38-E8039DD69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24C4C1-E63E-6B73-9C94-6018C9F02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F539-668F-2405-597A-41A08E4FD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2E43D-75F9-4A35-BCDA-4E1676CFDAF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53A33-C27E-1056-5796-96BED5347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5CF6E-BDC2-FF7A-DA12-996929370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58DF8-0B29-414C-8030-193D7798E4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5695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3793E-6130-909C-2A8A-058D7CE9F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5B68E-045C-CC67-C5B9-26FDFFAC47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BB6081-BBFD-1F8A-21AB-61C67009B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B9A881-BED5-31F2-0809-3D1E3F47B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2E43D-75F9-4A35-BCDA-4E1676CFDAF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3A35FA-AE99-E6CF-1031-8771C52E0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8CE00-F7E4-78D0-AD4E-965533FB9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58DF8-0B29-414C-8030-193D7798E4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3540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018DE-CC48-ED4F-7E01-9C4A9CB7A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212F0-1E12-A86B-6C72-A18334CB7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97A0D7-B035-B416-76A6-05C65744D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C3B342-52B5-6039-FB36-732C7CFADA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4E48D6-8E67-E032-A154-01B851E2FD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447548-E077-6EF1-3DF5-9F55A3A93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2E43D-75F9-4A35-BCDA-4E1676CFDAF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CDCB9E-AD71-3C57-C143-EB1BCC449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D375A2-F2E0-7CCB-255B-D7803798B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58DF8-0B29-414C-8030-193D7798E4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421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95E59-D202-2DDF-50FF-1FAA1E312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AA13AB-FAB6-544F-690D-2D91B6903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2E43D-75F9-4A35-BCDA-4E1676CFDAF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9DD1F0-AFA6-786E-A9E8-34BAB9165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EA2478-83A9-99F7-3FBC-FE7A87739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58DF8-0B29-414C-8030-193D7798E4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1140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52D113-5B3C-A60F-2082-C4738C772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2E43D-75F9-4A35-BCDA-4E1676CFDAF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5829E6-7B5C-9A8A-A1B2-B211E941B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30769-AC28-E9D1-CBBE-534C00CF6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58DF8-0B29-414C-8030-193D7798E4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931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E579E-E404-626B-0CD1-41E1BB43D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98F26-6976-9115-9F53-35EB87DDB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90F529-9938-98F7-4DD3-A59709389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4AE2A5-BA5C-2BC0-9933-C9830BD87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2E43D-75F9-4A35-BCDA-4E1676CFDAF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8E54AD-8E7B-028E-5346-655A16070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441B0F-E551-261C-0F50-7EE37A9C2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58DF8-0B29-414C-8030-193D7798E4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4915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994BC-31DE-035B-0141-E03F9F634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80EEBE-7C02-CD32-AD5D-4A6DCB4C36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0CBD4B-694A-CEDA-D3CB-2601DD94A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0A218E-16FD-464F-6209-5FDF3149A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2E43D-75F9-4A35-BCDA-4E1676CFDAF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65286-0522-2076-2407-8C0084E11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F4BDD-0F7C-9D18-BC7B-358EDFE36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58DF8-0B29-414C-8030-193D7798E4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254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9E2003-4982-AC4D-A1AA-F21B595F9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2A132-9F64-A693-8E1C-CE34FAC90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F5015-B330-C9FB-7636-C37AB75067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A2E43D-75F9-4A35-BCDA-4E1676CFDAF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6F501-4F4B-D804-B03C-99036AC259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57E39-7093-61A3-133A-54E44514F4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858DF8-0B29-414C-8030-193D7798E4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004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ACBBD58-28CD-77D9-1C9F-75F08FA4281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1289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Clase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A8AC68-9A20-049A-747C-86EA9CEC36C9}"/>
              </a:ext>
            </a:extLst>
          </p:cNvPr>
          <p:cNvSpPr txBox="1"/>
          <p:nvPr/>
        </p:nvSpPr>
        <p:spPr>
          <a:xfrm>
            <a:off x="3159747" y="2459504"/>
            <a:ext cx="605473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/>
              <a:t>Estadistica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Psiquiatría</a:t>
            </a:r>
            <a:r>
              <a:rPr lang="en-GB" sz="2400" dirty="0"/>
              <a:t>: </a:t>
            </a:r>
            <a:br>
              <a:rPr lang="en-GB" sz="2400" dirty="0"/>
            </a:br>
            <a:r>
              <a:rPr lang="en-GB" sz="2400" dirty="0"/>
              <a:t>no solo es </a:t>
            </a:r>
            <a:r>
              <a:rPr lang="en-GB" sz="2400" dirty="0" err="1"/>
              <a:t>bioestadística</a:t>
            </a:r>
            <a:r>
              <a:rPr lang="en-GB" sz="2400" dirty="0"/>
              <a:t> y </a:t>
            </a:r>
            <a:r>
              <a:rPr lang="en-GB" sz="2400" dirty="0" err="1"/>
              <a:t>teoría</a:t>
            </a:r>
            <a:r>
              <a:rPr lang="en-GB" sz="2400" dirty="0"/>
              <a:t> cognitive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Uso </a:t>
            </a:r>
            <a:r>
              <a:rPr lang="en-GB" sz="2400" dirty="0" err="1"/>
              <a:t>básico</a:t>
            </a:r>
            <a:r>
              <a:rPr lang="en-GB" sz="2400" dirty="0"/>
              <a:t> de R y de la Plataforma GitHub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/>
              <a:t>Probabilidad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848822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E6CAB1-BE34-FE4B-32CB-08C2884CEE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663869-3CE9-5724-A066-485AEEA34AE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1289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Clase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BC84C2-EE0B-0601-30B0-60453E31345F}"/>
              </a:ext>
            </a:extLst>
          </p:cNvPr>
          <p:cNvSpPr txBox="1"/>
          <p:nvPr/>
        </p:nvSpPr>
        <p:spPr>
          <a:xfrm>
            <a:off x="2329322" y="2389525"/>
            <a:ext cx="780181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Revision de </a:t>
            </a:r>
            <a:r>
              <a:rPr lang="en-GB" sz="2400" dirty="0" err="1"/>
              <a:t>los</a:t>
            </a:r>
            <a:r>
              <a:rPr lang="en-GB" sz="2400" dirty="0"/>
              <a:t> </a:t>
            </a:r>
            <a:r>
              <a:rPr lang="en-GB" sz="2400" dirty="0" err="1"/>
              <a:t>básicos</a:t>
            </a:r>
            <a:r>
              <a:rPr lang="en-GB" sz="2400" dirty="0"/>
              <a:t> de 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/>
              <a:t>Exploración</a:t>
            </a:r>
            <a:r>
              <a:rPr lang="en-GB" sz="2400" dirty="0"/>
              <a:t> de la base de </a:t>
            </a:r>
            <a:r>
              <a:rPr lang="en-GB" sz="2400" dirty="0" err="1"/>
              <a:t>datos</a:t>
            </a:r>
            <a:r>
              <a:rPr lang="en-GB" sz="2400" dirty="0"/>
              <a:t> del </a:t>
            </a:r>
            <a:r>
              <a:rPr lang="en-GB" sz="2400" dirty="0" err="1"/>
              <a:t>artículo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PsyArXiv</a:t>
            </a: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/>
              <a:t>Ejericios</a:t>
            </a:r>
            <a:r>
              <a:rPr lang="en-GB" sz="2400" dirty="0"/>
              <a:t> de </a:t>
            </a:r>
            <a:r>
              <a:rPr lang="en-GB" sz="2400" dirty="0" err="1"/>
              <a:t>relacion_entre_variables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728890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87B4EA-E88B-2DA1-E436-0D2D5A547D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F41F46-F783-3EC5-EFC2-45D754066C9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1289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Clase 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7A8587-682F-70F9-A601-DD351AB89A00}"/>
              </a:ext>
            </a:extLst>
          </p:cNvPr>
          <p:cNvSpPr txBox="1"/>
          <p:nvPr/>
        </p:nvSpPr>
        <p:spPr>
          <a:xfrm>
            <a:off x="3178408" y="2454839"/>
            <a:ext cx="451989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 err="1"/>
              <a:t>Visualizacion</a:t>
            </a:r>
            <a:r>
              <a:rPr lang="es-MX" sz="2400" dirty="0"/>
              <a:t> de dos variables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 err="1"/>
              <a:t>Linea</a:t>
            </a:r>
            <a:r>
              <a:rPr lang="es-MX" sz="2400" dirty="0"/>
              <a:t> Recta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/>
              <a:t>Modelo General Lineal</a:t>
            </a:r>
          </a:p>
        </p:txBody>
      </p:sp>
    </p:spTree>
    <p:extLst>
      <p:ext uri="{BB962C8B-B14F-4D97-AF65-F5344CB8AC3E}">
        <p14:creationId xmlns:p14="http://schemas.microsoft.com/office/powerpoint/2010/main" val="3648695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F90CD8-BD46-01FB-2F97-C7451F0B2D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38AE3C-0A56-6E9D-5FD1-4FB25956338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1289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Clase 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C1B981-6539-3FF9-8835-B89F28F06130}"/>
              </a:ext>
            </a:extLst>
          </p:cNvPr>
          <p:cNvSpPr txBox="1"/>
          <p:nvPr/>
        </p:nvSpPr>
        <p:spPr>
          <a:xfrm>
            <a:off x="2660829" y="2277557"/>
            <a:ext cx="687034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/>
              <a:t>Teorema</a:t>
            </a:r>
            <a:r>
              <a:rPr lang="en-GB" sz="2400" dirty="0"/>
              <a:t> del Limite Central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Meta-</a:t>
            </a:r>
            <a:r>
              <a:rPr lang="en-GB" sz="2400" dirty="0" err="1"/>
              <a:t>analisis</a:t>
            </a:r>
            <a:r>
              <a:rPr lang="en-GB" sz="2400" dirty="0"/>
              <a:t> y TLC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/>
              <a:t>Asunciones</a:t>
            </a:r>
            <a:r>
              <a:rPr lang="en-GB" sz="2400" dirty="0"/>
              <a:t> de las </a:t>
            </a:r>
            <a:r>
              <a:rPr lang="en-GB" sz="2400" dirty="0" err="1"/>
              <a:t>regresiones</a:t>
            </a:r>
            <a:r>
              <a:rPr lang="en-GB" sz="2400" dirty="0"/>
              <a:t> y </a:t>
            </a:r>
            <a:r>
              <a:rPr lang="en-GB" sz="2400" dirty="0" err="1"/>
              <a:t>regresion</a:t>
            </a:r>
            <a:r>
              <a:rPr lang="en-GB" sz="2400" dirty="0"/>
              <a:t> lineal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DAGs</a:t>
            </a:r>
          </a:p>
        </p:txBody>
      </p:sp>
    </p:spTree>
    <p:extLst>
      <p:ext uri="{BB962C8B-B14F-4D97-AF65-F5344CB8AC3E}">
        <p14:creationId xmlns:p14="http://schemas.microsoft.com/office/powerpoint/2010/main" val="3783739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117AC8-5358-3B36-A26F-703365A262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2961EB-D40A-BC17-F9CA-C216DCE2FFF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1289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Clase 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CFE4BE-8E8D-55FB-24B3-FD37B8B7233D}"/>
              </a:ext>
            </a:extLst>
          </p:cNvPr>
          <p:cNvSpPr txBox="1"/>
          <p:nvPr/>
        </p:nvSpPr>
        <p:spPr>
          <a:xfrm>
            <a:off x="3159747" y="2459504"/>
            <a:ext cx="446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/>
              <a:t>Interacciones</a:t>
            </a:r>
            <a:r>
              <a:rPr lang="en-GB" sz="2400" dirty="0"/>
              <a:t> y </a:t>
            </a:r>
            <a:r>
              <a:rPr lang="en-GB" sz="2400" dirty="0" err="1"/>
              <a:t>moderaciones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061262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C61370-186A-EE8E-685B-36424C7258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0DEB07-5587-8F29-1473-3EE31FF31E1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1289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Clase 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C2F386-D0B6-3370-F39F-751B78C9DD49}"/>
              </a:ext>
            </a:extLst>
          </p:cNvPr>
          <p:cNvSpPr txBox="1"/>
          <p:nvPr/>
        </p:nvSpPr>
        <p:spPr>
          <a:xfrm>
            <a:off x="3159747" y="2459504"/>
            <a:ext cx="61370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/>
              <a:t>Clarificacion</a:t>
            </a:r>
            <a:r>
              <a:rPr lang="en-GB" sz="2400" dirty="0"/>
              <a:t>: </a:t>
            </a:r>
            <a:r>
              <a:rPr lang="en-GB" sz="2400" dirty="0" err="1"/>
              <a:t>Teorema</a:t>
            </a:r>
            <a:r>
              <a:rPr lang="en-GB" sz="2400" dirty="0"/>
              <a:t> del </a:t>
            </a:r>
            <a:r>
              <a:rPr lang="en-GB" sz="2400"/>
              <a:t>Limite Central y </a:t>
            </a:r>
            <a:br>
              <a:rPr lang="en-GB" sz="2400"/>
            </a:br>
            <a:r>
              <a:rPr lang="en-GB" sz="2400"/>
              <a:t>Pruebas</a:t>
            </a:r>
            <a:r>
              <a:rPr lang="en-GB" sz="2400" dirty="0"/>
              <a:t> de </a:t>
            </a:r>
            <a:r>
              <a:rPr lang="en-GB" sz="2400" dirty="0" err="1"/>
              <a:t>normalidad</a:t>
            </a: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/>
              <a:t>Estructuras</a:t>
            </a:r>
            <a:r>
              <a:rPr lang="en-GB" sz="2400" dirty="0"/>
              <a:t> </a:t>
            </a:r>
            <a:r>
              <a:rPr lang="en-GB" sz="2400" dirty="0" err="1"/>
              <a:t>Agrupadas</a:t>
            </a:r>
            <a:r>
              <a:rPr lang="en-GB" sz="2400" dirty="0"/>
              <a:t> (nested)</a:t>
            </a:r>
          </a:p>
        </p:txBody>
      </p:sp>
    </p:spTree>
    <p:extLst>
      <p:ext uri="{BB962C8B-B14F-4D97-AF65-F5344CB8AC3E}">
        <p14:creationId xmlns:p14="http://schemas.microsoft.com/office/powerpoint/2010/main" val="2031539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97A21B-712F-8EFB-98CF-23C7B894C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B314FE-720C-7957-B3E5-BD2C8CC249F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1289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Clase 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F7FC64-2CB4-7CC8-35E6-6DA2F40891AD}"/>
              </a:ext>
            </a:extLst>
          </p:cNvPr>
          <p:cNvSpPr txBox="1"/>
          <p:nvPr/>
        </p:nvSpPr>
        <p:spPr>
          <a:xfrm>
            <a:off x="3159747" y="2459504"/>
            <a:ext cx="56482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/>
              <a:t>Preguntas</a:t>
            </a:r>
            <a:r>
              <a:rPr lang="en-GB" sz="2400" dirty="0"/>
              <a:t> de investigacion </a:t>
            </a:r>
            <a:r>
              <a:rPr lang="en-GB" sz="2400" dirty="0" err="1"/>
              <a:t>estudiantes</a:t>
            </a: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/>
              <a:t>Regresion</a:t>
            </a:r>
            <a:r>
              <a:rPr lang="en-GB" sz="2400" dirty="0"/>
              <a:t> Logistica</a:t>
            </a:r>
          </a:p>
        </p:txBody>
      </p:sp>
    </p:spTree>
    <p:extLst>
      <p:ext uri="{BB962C8B-B14F-4D97-AF65-F5344CB8AC3E}">
        <p14:creationId xmlns:p14="http://schemas.microsoft.com/office/powerpoint/2010/main" val="1710864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EE92E0-D483-CD35-8F3F-95397707C3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8FC5A2-A4F2-25FE-00BE-42FABA43E29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1289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Clase 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96CAEC-6916-2728-A4B5-1D1F48FF111F}"/>
              </a:ext>
            </a:extLst>
          </p:cNvPr>
          <p:cNvSpPr txBox="1"/>
          <p:nvPr/>
        </p:nvSpPr>
        <p:spPr>
          <a:xfrm>
            <a:off x="3614102" y="1867010"/>
            <a:ext cx="496379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/>
              <a:t>Regresion</a:t>
            </a:r>
            <a:r>
              <a:rPr lang="en-GB" sz="2400" dirty="0"/>
              <a:t> Lineal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/>
              <a:t>Regresion</a:t>
            </a:r>
            <a:r>
              <a:rPr lang="en-GB" sz="2400" dirty="0"/>
              <a:t> Logistica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/>
              <a:t>Regresion</a:t>
            </a:r>
            <a:r>
              <a:rPr lang="en-GB" sz="2400" dirty="0"/>
              <a:t> Multiple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/>
              <a:t>Modelo</a:t>
            </a:r>
            <a:r>
              <a:rPr lang="en-GB" sz="2400" dirty="0"/>
              <a:t> </a:t>
            </a:r>
            <a:r>
              <a:rPr lang="en-GB" sz="2400" dirty="0" err="1"/>
              <a:t>Generalizado</a:t>
            </a:r>
            <a:r>
              <a:rPr lang="en-GB" sz="2400" dirty="0"/>
              <a:t> Lineal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/>
              <a:t>Modelos</a:t>
            </a:r>
            <a:r>
              <a:rPr lang="en-GB" sz="2400" dirty="0"/>
              <a:t> </a:t>
            </a:r>
            <a:r>
              <a:rPr lang="en-GB" sz="2400" dirty="0" err="1"/>
              <a:t>Multinivel</a:t>
            </a: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/>
              <a:t>Modelos</a:t>
            </a:r>
            <a:r>
              <a:rPr lang="en-GB" sz="2400" dirty="0"/>
              <a:t> </a:t>
            </a:r>
            <a:r>
              <a:rPr lang="en-GB" sz="2400" dirty="0" err="1"/>
              <a:t>Jerarquicos</a:t>
            </a: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/>
              <a:t>Modelos</a:t>
            </a:r>
            <a:r>
              <a:rPr lang="en-GB" sz="2400" dirty="0"/>
              <a:t> </a:t>
            </a:r>
            <a:r>
              <a:rPr lang="en-GB" sz="2400" dirty="0" err="1"/>
              <a:t>Mixtos</a:t>
            </a: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/>
              <a:t>Pendiente</a:t>
            </a:r>
            <a:r>
              <a:rPr lang="en-GB" sz="2400" dirty="0"/>
              <a:t>, </a:t>
            </a:r>
            <a:r>
              <a:rPr lang="en-GB" sz="2400" dirty="0" err="1"/>
              <a:t>intercepto</a:t>
            </a:r>
            <a:r>
              <a:rPr lang="en-GB" sz="2400" dirty="0"/>
              <a:t>, </a:t>
            </a:r>
            <a:r>
              <a:rPr lang="en-GB" sz="2400" dirty="0" err="1"/>
              <a:t>interaccion</a:t>
            </a: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/>
              <a:t>Moderacion</a:t>
            </a:r>
            <a:r>
              <a:rPr lang="en-GB" sz="2400" dirty="0"/>
              <a:t>, y </a:t>
            </a:r>
            <a:r>
              <a:rPr lang="en-GB" sz="2400" dirty="0" err="1"/>
              <a:t>mediacion</a:t>
            </a: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Covariables</a:t>
            </a:r>
          </a:p>
        </p:txBody>
      </p:sp>
    </p:spTree>
    <p:extLst>
      <p:ext uri="{BB962C8B-B14F-4D97-AF65-F5344CB8AC3E}">
        <p14:creationId xmlns:p14="http://schemas.microsoft.com/office/powerpoint/2010/main" val="3547536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0F772B-D919-DEF4-04A6-0F903F54C8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22F914-B5F4-8E58-8746-13021AAE203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1289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Clase 8</a:t>
            </a:r>
          </a:p>
        </p:txBody>
      </p:sp>
    </p:spTree>
    <p:extLst>
      <p:ext uri="{BB962C8B-B14F-4D97-AF65-F5344CB8AC3E}">
        <p14:creationId xmlns:p14="http://schemas.microsoft.com/office/powerpoint/2010/main" val="672501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dd8cbebb-2139-4df8-b411-4e3e87abeb5c}" enabled="0" method="" siteId="{dd8cbebb-2139-4df8-b411-4e3e87abeb5c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137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Castiello de Obeso, Santiago</dc:creator>
  <cp:lastModifiedBy>Castiello de Obeso, Santiago</cp:lastModifiedBy>
  <cp:revision>1</cp:revision>
  <dcterms:created xsi:type="dcterms:W3CDTF">2025-06-17T19:30:18Z</dcterms:created>
  <dcterms:modified xsi:type="dcterms:W3CDTF">2025-07-08T20:58:48Z</dcterms:modified>
</cp:coreProperties>
</file>