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925" r:id="rId2"/>
    <p:sldId id="923" r:id="rId3"/>
    <p:sldId id="927" r:id="rId4"/>
    <p:sldId id="929" r:id="rId5"/>
    <p:sldId id="332" r:id="rId6"/>
    <p:sldId id="928" r:id="rId7"/>
    <p:sldId id="334" r:id="rId8"/>
    <p:sldId id="335" r:id="rId9"/>
    <p:sldId id="930" r:id="rId10"/>
    <p:sldId id="933" r:id="rId11"/>
    <p:sldId id="934" r:id="rId12"/>
    <p:sldId id="935" r:id="rId13"/>
    <p:sldId id="931" r:id="rId14"/>
    <p:sldId id="936" r:id="rId15"/>
    <p:sldId id="932" r:id="rId16"/>
    <p:sldId id="937" r:id="rId17"/>
    <p:sldId id="955" r:id="rId18"/>
    <p:sldId id="940" r:id="rId19"/>
    <p:sldId id="939" r:id="rId20"/>
    <p:sldId id="938" r:id="rId21"/>
    <p:sldId id="956" r:id="rId22"/>
    <p:sldId id="949" r:id="rId23"/>
    <p:sldId id="950" r:id="rId24"/>
    <p:sldId id="952" r:id="rId25"/>
    <p:sldId id="953" r:id="rId26"/>
    <p:sldId id="954" r:id="rId27"/>
    <p:sldId id="951" r:id="rId28"/>
    <p:sldId id="942" r:id="rId29"/>
    <p:sldId id="943" r:id="rId30"/>
    <p:sldId id="946" r:id="rId31"/>
    <p:sldId id="947" r:id="rId32"/>
    <p:sldId id="948" r:id="rId33"/>
    <p:sldId id="958" r:id="rId34"/>
    <p:sldId id="962" r:id="rId35"/>
    <p:sldId id="960" r:id="rId36"/>
    <p:sldId id="961" r:id="rId37"/>
    <p:sldId id="959" r:id="rId38"/>
    <p:sldId id="964" r:id="rId39"/>
    <p:sldId id="966" r:id="rId40"/>
    <p:sldId id="968" r:id="rId41"/>
    <p:sldId id="969" r:id="rId42"/>
    <p:sldId id="972" r:id="rId43"/>
    <p:sldId id="976" r:id="rId44"/>
    <p:sldId id="973" r:id="rId45"/>
    <p:sldId id="975" r:id="rId46"/>
    <p:sldId id="977" r:id="rId47"/>
    <p:sldId id="979" r:id="rId48"/>
    <p:sldId id="974" r:id="rId49"/>
    <p:sldId id="981" r:id="rId50"/>
    <p:sldId id="982" r:id="rId51"/>
    <p:sldId id="970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rcera_parte" id="{BA814129-C43D-4CAE-8820-25BD7FDF0275}">
          <p14:sldIdLst>
            <p14:sldId id="925"/>
            <p14:sldId id="923"/>
            <p14:sldId id="927"/>
            <p14:sldId id="929"/>
            <p14:sldId id="332"/>
            <p14:sldId id="928"/>
            <p14:sldId id="334"/>
            <p14:sldId id="335"/>
          </p14:sldIdLst>
        </p14:section>
        <p14:section name="GLM" id="{1C7D94BA-1906-4CAA-B48A-033D16DA1F73}">
          <p14:sldIdLst>
            <p14:sldId id="930"/>
            <p14:sldId id="933"/>
            <p14:sldId id="934"/>
            <p14:sldId id="935"/>
            <p14:sldId id="931"/>
            <p14:sldId id="936"/>
            <p14:sldId id="932"/>
            <p14:sldId id="937"/>
            <p14:sldId id="955"/>
            <p14:sldId id="940"/>
            <p14:sldId id="939"/>
            <p14:sldId id="938"/>
            <p14:sldId id="956"/>
            <p14:sldId id="949"/>
            <p14:sldId id="950"/>
            <p14:sldId id="952"/>
            <p14:sldId id="953"/>
            <p14:sldId id="954"/>
          </p14:sldIdLst>
        </p14:section>
        <p14:section name="other_relations" id="{C1123691-3079-4756-B68B-6E8E2D72285A}">
          <p14:sldIdLst>
            <p14:sldId id="951"/>
            <p14:sldId id="942"/>
            <p14:sldId id="943"/>
            <p14:sldId id="946"/>
            <p14:sldId id="947"/>
            <p14:sldId id="948"/>
          </p14:sldIdLst>
        </p14:section>
        <p14:section name="multilevel" id="{0C2AE265-C437-4337-8653-3F63CB6916B8}">
          <p14:sldIdLst>
            <p14:sldId id="958"/>
            <p14:sldId id="962"/>
            <p14:sldId id="960"/>
            <p14:sldId id="961"/>
            <p14:sldId id="959"/>
            <p14:sldId id="964"/>
            <p14:sldId id="966"/>
            <p14:sldId id="968"/>
            <p14:sldId id="969"/>
          </p14:sldIdLst>
        </p14:section>
        <p14:section name="logistic" id="{106762B6-4043-41CD-9F31-11EF84B2AD2B}">
          <p14:sldIdLst>
            <p14:sldId id="972"/>
            <p14:sldId id="976"/>
            <p14:sldId id="973"/>
            <p14:sldId id="975"/>
            <p14:sldId id="977"/>
            <p14:sldId id="979"/>
            <p14:sldId id="974"/>
            <p14:sldId id="981"/>
            <p14:sldId id="982"/>
          </p14:sldIdLst>
        </p14:section>
        <p14:section name="causality" id="{C8D14E60-2329-46D3-9823-18301B73B583}">
          <p14:sldIdLst>
            <p14:sldId id="9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A020F0"/>
    <a:srgbClr val="FF0000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094558-9642-4798-A9B8-BAE52C8AE0EB}" v="792" dt="2025-07-09T13:41:14.1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0" autoAdjust="0"/>
    <p:restoredTop sz="93996" autoAdjust="0"/>
  </p:normalViewPr>
  <p:slideViewPr>
    <p:cSldViewPr snapToGrid="0">
      <p:cViewPr>
        <p:scale>
          <a:sx n="94" d="100"/>
          <a:sy n="94" d="100"/>
        </p:scale>
        <p:origin x="776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iello de Obeso, Santiago" userId="b4fc0b8e-1f0e-417a-8aad-015961d2398a" providerId="ADAL" clId="{3E094558-9642-4798-A9B8-BAE52C8AE0EB}"/>
    <pc:docChg chg="undo custSel addSld delSld modSld sldOrd addSection delSection modSection">
      <pc:chgData name="Castiello de Obeso, Santiago" userId="b4fc0b8e-1f0e-417a-8aad-015961d2398a" providerId="ADAL" clId="{3E094558-9642-4798-A9B8-BAE52C8AE0EB}" dt="2025-07-09T13:41:14.105" v="2291" actId="20577"/>
      <pc:docMkLst>
        <pc:docMk/>
      </pc:docMkLst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2635511020" sldId="480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779527244" sldId="565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4045146419" sldId="681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1405942195" sldId="682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2554088620" sldId="754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259569977" sldId="790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2331874728" sldId="795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2913002302" sldId="811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3569933277" sldId="831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345485340" sldId="885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720401681" sldId="893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2684279211" sldId="916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180077621" sldId="917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2894969324" sldId="918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1876118058" sldId="919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521052617" sldId="920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1421009532" sldId="921"/>
        </pc:sldMkLst>
      </pc:sldChg>
      <pc:sldChg chg="del">
        <pc:chgData name="Castiello de Obeso, Santiago" userId="b4fc0b8e-1f0e-417a-8aad-015961d2398a" providerId="ADAL" clId="{3E094558-9642-4798-A9B8-BAE52C8AE0EB}" dt="2025-06-11T14:30:33.126" v="0" actId="47"/>
        <pc:sldMkLst>
          <pc:docMk/>
          <pc:sldMk cId="3026933271" sldId="922"/>
        </pc:sldMkLst>
      </pc:sldChg>
      <pc:sldChg chg="modSp mod">
        <pc:chgData name="Castiello de Obeso, Santiago" userId="b4fc0b8e-1f0e-417a-8aad-015961d2398a" providerId="ADAL" clId="{3E094558-9642-4798-A9B8-BAE52C8AE0EB}" dt="2025-07-09T13:19:17.747" v="2119"/>
        <pc:sldMkLst>
          <pc:docMk/>
          <pc:sldMk cId="2285540644" sldId="936"/>
        </pc:sldMkLst>
        <pc:spChg chg="mod">
          <ac:chgData name="Castiello de Obeso, Santiago" userId="b4fc0b8e-1f0e-417a-8aad-015961d2398a" providerId="ADAL" clId="{3E094558-9642-4798-A9B8-BAE52C8AE0EB}" dt="2025-07-09T13:19:17.747" v="2119"/>
          <ac:spMkLst>
            <pc:docMk/>
            <pc:sldMk cId="2285540644" sldId="936"/>
            <ac:spMk id="7" creationId="{4A20160B-B6D5-FCE7-961C-0CEABB1FBF33}"/>
          </ac:spMkLst>
        </pc:spChg>
      </pc:sldChg>
      <pc:sldChg chg="del">
        <pc:chgData name="Castiello de Obeso, Santiago" userId="b4fc0b8e-1f0e-417a-8aad-015961d2398a" providerId="ADAL" clId="{3E094558-9642-4798-A9B8-BAE52C8AE0EB}" dt="2025-07-08T20:50:27.169" v="2097" actId="47"/>
        <pc:sldMkLst>
          <pc:docMk/>
          <pc:sldMk cId="658610436" sldId="941"/>
        </pc:sldMkLst>
      </pc:sldChg>
      <pc:sldChg chg="modSp mod">
        <pc:chgData name="Castiello de Obeso, Santiago" userId="b4fc0b8e-1f0e-417a-8aad-015961d2398a" providerId="ADAL" clId="{3E094558-9642-4798-A9B8-BAE52C8AE0EB}" dt="2025-07-09T13:41:14.105" v="2291" actId="20577"/>
        <pc:sldMkLst>
          <pc:docMk/>
          <pc:sldMk cId="786106861" sldId="946"/>
        </pc:sldMkLst>
        <pc:spChg chg="mod">
          <ac:chgData name="Castiello de Obeso, Santiago" userId="b4fc0b8e-1f0e-417a-8aad-015961d2398a" providerId="ADAL" clId="{3E094558-9642-4798-A9B8-BAE52C8AE0EB}" dt="2025-07-09T13:41:14.105" v="2291" actId="20577"/>
          <ac:spMkLst>
            <pc:docMk/>
            <pc:sldMk cId="786106861" sldId="946"/>
            <ac:spMk id="11" creationId="{62E43B7C-61DE-E54A-8C5B-DCF20538961C}"/>
          </ac:spMkLst>
        </pc:spChg>
      </pc:sldChg>
      <pc:sldChg chg="modSp mod">
        <pc:chgData name="Castiello de Obeso, Santiago" userId="b4fc0b8e-1f0e-417a-8aad-015961d2398a" providerId="ADAL" clId="{3E094558-9642-4798-A9B8-BAE52C8AE0EB}" dt="2025-06-25T14:00:36.070" v="1521" actId="20577"/>
        <pc:sldMkLst>
          <pc:docMk/>
          <pc:sldMk cId="1903204617" sldId="947"/>
        </pc:sldMkLst>
        <pc:spChg chg="mod">
          <ac:chgData name="Castiello de Obeso, Santiago" userId="b4fc0b8e-1f0e-417a-8aad-015961d2398a" providerId="ADAL" clId="{3E094558-9642-4798-A9B8-BAE52C8AE0EB}" dt="2025-06-25T14:00:32.063" v="1516" actId="20577"/>
          <ac:spMkLst>
            <pc:docMk/>
            <pc:sldMk cId="1903204617" sldId="947"/>
            <ac:spMk id="2" creationId="{A391C510-FB4D-4EA1-6D77-A84FA7651054}"/>
          </ac:spMkLst>
        </pc:spChg>
        <pc:spChg chg="mod">
          <ac:chgData name="Castiello de Obeso, Santiago" userId="b4fc0b8e-1f0e-417a-8aad-015961d2398a" providerId="ADAL" clId="{3E094558-9642-4798-A9B8-BAE52C8AE0EB}" dt="2025-06-25T14:00:19.822" v="1512" actId="20577"/>
          <ac:spMkLst>
            <pc:docMk/>
            <pc:sldMk cId="1903204617" sldId="947"/>
            <ac:spMk id="6" creationId="{D60D7ED6-98C1-CD62-0130-89CF34D32F5B}"/>
          </ac:spMkLst>
        </pc:spChg>
        <pc:spChg chg="mod">
          <ac:chgData name="Castiello de Obeso, Santiago" userId="b4fc0b8e-1f0e-417a-8aad-015961d2398a" providerId="ADAL" clId="{3E094558-9642-4798-A9B8-BAE52C8AE0EB}" dt="2025-06-25T14:00:36.070" v="1521" actId="20577"/>
          <ac:spMkLst>
            <pc:docMk/>
            <pc:sldMk cId="1903204617" sldId="947"/>
            <ac:spMk id="14" creationId="{0E76C783-A07D-24C5-1CCD-6D0F4712AE65}"/>
          </ac:spMkLst>
        </pc:spChg>
      </pc:sldChg>
      <pc:sldChg chg="addSp delSp mod">
        <pc:chgData name="Castiello de Obeso, Santiago" userId="b4fc0b8e-1f0e-417a-8aad-015961d2398a" providerId="ADAL" clId="{3E094558-9642-4798-A9B8-BAE52C8AE0EB}" dt="2025-06-23T19:22:45.618" v="773" actId="22"/>
        <pc:sldMkLst>
          <pc:docMk/>
          <pc:sldMk cId="895317329" sldId="948"/>
        </pc:sldMkLst>
      </pc:sldChg>
      <pc:sldChg chg="ord">
        <pc:chgData name="Castiello de Obeso, Santiago" userId="b4fc0b8e-1f0e-417a-8aad-015961d2398a" providerId="ADAL" clId="{3E094558-9642-4798-A9B8-BAE52C8AE0EB}" dt="2025-06-18T13:05:48.243" v="103"/>
        <pc:sldMkLst>
          <pc:docMk/>
          <pc:sldMk cId="2429201209" sldId="949"/>
        </pc:sldMkLst>
      </pc:sldChg>
      <pc:sldChg chg="modSp mod">
        <pc:chgData name="Castiello de Obeso, Santiago" userId="b4fc0b8e-1f0e-417a-8aad-015961d2398a" providerId="ADAL" clId="{3E094558-9642-4798-A9B8-BAE52C8AE0EB}" dt="2025-06-18T13:14:32.349" v="166" actId="1076"/>
        <pc:sldMkLst>
          <pc:docMk/>
          <pc:sldMk cId="2750749904" sldId="950"/>
        </pc:sldMkLst>
        <pc:spChg chg="mod">
          <ac:chgData name="Castiello de Obeso, Santiago" userId="b4fc0b8e-1f0e-417a-8aad-015961d2398a" providerId="ADAL" clId="{3E094558-9642-4798-A9B8-BAE52C8AE0EB}" dt="2025-06-18T13:14:32.349" v="166" actId="1076"/>
          <ac:spMkLst>
            <pc:docMk/>
            <pc:sldMk cId="2750749904" sldId="950"/>
            <ac:spMk id="16" creationId="{61985E85-24FB-2AFB-3D74-E2CFB2F98215}"/>
          </ac:spMkLst>
        </pc:spChg>
      </pc:sldChg>
      <pc:sldChg chg="addSp modSp mod">
        <pc:chgData name="Castiello de Obeso, Santiago" userId="b4fc0b8e-1f0e-417a-8aad-015961d2398a" providerId="ADAL" clId="{3E094558-9642-4798-A9B8-BAE52C8AE0EB}" dt="2025-07-09T13:35:50.256" v="2277" actId="207"/>
        <pc:sldMkLst>
          <pc:docMk/>
          <pc:sldMk cId="1202468470" sldId="953"/>
        </pc:sldMkLst>
        <pc:spChg chg="add mod">
          <ac:chgData name="Castiello de Obeso, Santiago" userId="b4fc0b8e-1f0e-417a-8aad-015961d2398a" providerId="ADAL" clId="{3E094558-9642-4798-A9B8-BAE52C8AE0EB}" dt="2025-07-09T13:33:45.585" v="2198" actId="1076"/>
          <ac:spMkLst>
            <pc:docMk/>
            <pc:sldMk cId="1202468470" sldId="953"/>
            <ac:spMk id="2" creationId="{A8B84229-3507-5F71-7693-8E163C72392F}"/>
          </ac:spMkLst>
        </pc:spChg>
        <pc:spChg chg="add mod">
          <ac:chgData name="Castiello de Obeso, Santiago" userId="b4fc0b8e-1f0e-417a-8aad-015961d2398a" providerId="ADAL" clId="{3E094558-9642-4798-A9B8-BAE52C8AE0EB}" dt="2025-06-18T13:44:56.443" v="745" actId="1076"/>
          <ac:spMkLst>
            <pc:docMk/>
            <pc:sldMk cId="1202468470" sldId="953"/>
            <ac:spMk id="4" creationId="{76367DDF-7481-156B-76F5-9CD8568B8177}"/>
          </ac:spMkLst>
        </pc:spChg>
        <pc:spChg chg="mod">
          <ac:chgData name="Castiello de Obeso, Santiago" userId="b4fc0b8e-1f0e-417a-8aad-015961d2398a" providerId="ADAL" clId="{3E094558-9642-4798-A9B8-BAE52C8AE0EB}" dt="2025-07-09T13:35:50.256" v="2277" actId="207"/>
          <ac:spMkLst>
            <pc:docMk/>
            <pc:sldMk cId="1202468470" sldId="953"/>
            <ac:spMk id="13" creationId="{0D1D9771-92EF-89D4-7161-26083BCC0BC3}"/>
          </ac:spMkLst>
        </pc:spChg>
        <pc:picChg chg="mod">
          <ac:chgData name="Castiello de Obeso, Santiago" userId="b4fc0b8e-1f0e-417a-8aad-015961d2398a" providerId="ADAL" clId="{3E094558-9642-4798-A9B8-BAE52C8AE0EB}" dt="2025-07-09T13:33:57.499" v="2201" actId="1076"/>
          <ac:picMkLst>
            <pc:docMk/>
            <pc:sldMk cId="1202468470" sldId="953"/>
            <ac:picMk id="8" creationId="{CA75B4E3-5637-C583-F5BA-77331B074C66}"/>
          </ac:picMkLst>
        </pc:picChg>
        <pc:picChg chg="mod">
          <ac:chgData name="Castiello de Obeso, Santiago" userId="b4fc0b8e-1f0e-417a-8aad-015961d2398a" providerId="ADAL" clId="{3E094558-9642-4798-A9B8-BAE52C8AE0EB}" dt="2025-06-18T13:31:51.466" v="504" actId="14100"/>
          <ac:picMkLst>
            <pc:docMk/>
            <pc:sldMk cId="1202468470" sldId="953"/>
            <ac:picMk id="10" creationId="{17E05891-BA88-7DE0-322F-3EE6D123B1AC}"/>
          </ac:picMkLst>
        </pc:picChg>
      </pc:sldChg>
      <pc:sldChg chg="modSp add mod">
        <pc:chgData name="Castiello de Obeso, Santiago" userId="b4fc0b8e-1f0e-417a-8aad-015961d2398a" providerId="ADAL" clId="{3E094558-9642-4798-A9B8-BAE52C8AE0EB}" dt="2025-07-09T13:21:31.778" v="2121" actId="1076"/>
        <pc:sldMkLst>
          <pc:docMk/>
          <pc:sldMk cId="586756568" sldId="955"/>
        </pc:sldMkLst>
        <pc:spChg chg="mod">
          <ac:chgData name="Castiello de Obeso, Santiago" userId="b4fc0b8e-1f0e-417a-8aad-015961d2398a" providerId="ADAL" clId="{3E094558-9642-4798-A9B8-BAE52C8AE0EB}" dt="2025-07-09T13:21:31.778" v="2121" actId="1076"/>
          <ac:spMkLst>
            <pc:docMk/>
            <pc:sldMk cId="586756568" sldId="955"/>
            <ac:spMk id="2" creationId="{0AEB8DB7-3A05-446B-0037-96C0F2776FC1}"/>
          </ac:spMkLst>
        </pc:spChg>
      </pc:sldChg>
      <pc:sldChg chg="modSp add mod">
        <pc:chgData name="Castiello de Obeso, Santiago" userId="b4fc0b8e-1f0e-417a-8aad-015961d2398a" providerId="ADAL" clId="{3E094558-9642-4798-A9B8-BAE52C8AE0EB}" dt="2025-06-18T13:10:50.221" v="164" actId="20577"/>
        <pc:sldMkLst>
          <pc:docMk/>
          <pc:sldMk cId="1913368588" sldId="956"/>
        </pc:sldMkLst>
        <pc:spChg chg="mod">
          <ac:chgData name="Castiello de Obeso, Santiago" userId="b4fc0b8e-1f0e-417a-8aad-015961d2398a" providerId="ADAL" clId="{3E094558-9642-4798-A9B8-BAE52C8AE0EB}" dt="2025-06-18T13:05:15.275" v="75" actId="404"/>
          <ac:spMkLst>
            <pc:docMk/>
            <pc:sldMk cId="1913368588" sldId="956"/>
            <ac:spMk id="2" creationId="{1A5AB14D-3FCD-2A2E-685E-86ABB586D1B3}"/>
          </ac:spMkLst>
        </pc:spChg>
        <pc:spChg chg="mod">
          <ac:chgData name="Castiello de Obeso, Santiago" userId="b4fc0b8e-1f0e-417a-8aad-015961d2398a" providerId="ADAL" clId="{3E094558-9642-4798-A9B8-BAE52C8AE0EB}" dt="2025-06-18T13:10:50.221" v="164" actId="20577"/>
          <ac:spMkLst>
            <pc:docMk/>
            <pc:sldMk cId="1913368588" sldId="956"/>
            <ac:spMk id="3" creationId="{9ADF8804-F9BE-1EA6-99DE-B9CA5911E087}"/>
          </ac:spMkLst>
        </pc:spChg>
        <pc:spChg chg="mod">
          <ac:chgData name="Castiello de Obeso, Santiago" userId="b4fc0b8e-1f0e-417a-8aad-015961d2398a" providerId="ADAL" clId="{3E094558-9642-4798-A9B8-BAE52C8AE0EB}" dt="2025-06-18T13:05:35.657" v="99" actId="404"/>
          <ac:spMkLst>
            <pc:docMk/>
            <pc:sldMk cId="1913368588" sldId="956"/>
            <ac:spMk id="4" creationId="{9FB73538-A8FB-E5B6-5089-8ADDACB3657F}"/>
          </ac:spMkLst>
        </pc:spChg>
        <pc:spChg chg="mod">
          <ac:chgData name="Castiello de Obeso, Santiago" userId="b4fc0b8e-1f0e-417a-8aad-015961d2398a" providerId="ADAL" clId="{3E094558-9642-4798-A9B8-BAE52C8AE0EB}" dt="2025-06-18T13:05:39.114" v="101" actId="404"/>
          <ac:spMkLst>
            <pc:docMk/>
            <pc:sldMk cId="1913368588" sldId="956"/>
            <ac:spMk id="8" creationId="{1EE0BF6A-1FB2-82AB-E67D-F2EF1411DAAF}"/>
          </ac:spMkLst>
        </pc:spChg>
      </pc:sldChg>
      <pc:sldChg chg="modSp add del mod">
        <pc:chgData name="Castiello de Obeso, Santiago" userId="b4fc0b8e-1f0e-417a-8aad-015961d2398a" providerId="ADAL" clId="{3E094558-9642-4798-A9B8-BAE52C8AE0EB}" dt="2025-07-08T20:50:13.199" v="2096" actId="47"/>
        <pc:sldMkLst>
          <pc:docMk/>
          <pc:sldMk cId="2130992899" sldId="957"/>
        </pc:sldMkLst>
      </pc:sldChg>
      <pc:sldChg chg="delSp modSp add del mod">
        <pc:chgData name="Castiello de Obeso, Santiago" userId="b4fc0b8e-1f0e-417a-8aad-015961d2398a" providerId="ADAL" clId="{3E094558-9642-4798-A9B8-BAE52C8AE0EB}" dt="2025-06-18T13:44:58.066" v="746" actId="47"/>
        <pc:sldMkLst>
          <pc:docMk/>
          <pc:sldMk cId="3229653582" sldId="957"/>
        </pc:sldMkLst>
      </pc:sldChg>
      <pc:sldChg chg="add del">
        <pc:chgData name="Castiello de Obeso, Santiago" userId="b4fc0b8e-1f0e-417a-8aad-015961d2398a" providerId="ADAL" clId="{3E094558-9642-4798-A9B8-BAE52C8AE0EB}" dt="2025-06-18T13:38:06.271" v="619"/>
        <pc:sldMkLst>
          <pc:docMk/>
          <pc:sldMk cId="1285825049" sldId="958"/>
        </pc:sldMkLst>
      </pc:sldChg>
      <pc:sldChg chg="modSp add mod">
        <pc:chgData name="Castiello de Obeso, Santiago" userId="b4fc0b8e-1f0e-417a-8aad-015961d2398a" providerId="ADAL" clId="{3E094558-9642-4798-A9B8-BAE52C8AE0EB}" dt="2025-06-25T13:22:13.838" v="1498" actId="6549"/>
        <pc:sldMkLst>
          <pc:docMk/>
          <pc:sldMk cId="1526198386" sldId="958"/>
        </pc:sldMkLst>
        <pc:spChg chg="mod">
          <ac:chgData name="Castiello de Obeso, Santiago" userId="b4fc0b8e-1f0e-417a-8aad-015961d2398a" providerId="ADAL" clId="{3E094558-9642-4798-A9B8-BAE52C8AE0EB}" dt="2025-06-25T13:22:13.838" v="1498" actId="6549"/>
          <ac:spMkLst>
            <pc:docMk/>
            <pc:sldMk cId="1526198386" sldId="958"/>
            <ac:spMk id="8" creationId="{92D41130-9932-AE86-4C02-C28E150A8B12}"/>
          </ac:spMkLst>
        </pc:spChg>
      </pc:sldChg>
      <pc:sldChg chg="addSp delSp modSp add mod ord">
        <pc:chgData name="Castiello de Obeso, Santiago" userId="b4fc0b8e-1f0e-417a-8aad-015961d2398a" providerId="ADAL" clId="{3E094558-9642-4798-A9B8-BAE52C8AE0EB}" dt="2025-06-24T15:14:59.399" v="1231" actId="20577"/>
        <pc:sldMkLst>
          <pc:docMk/>
          <pc:sldMk cId="1619941824" sldId="959"/>
        </pc:sldMkLst>
        <pc:spChg chg="mod">
          <ac:chgData name="Castiello de Obeso, Santiago" userId="b4fc0b8e-1f0e-417a-8aad-015961d2398a" providerId="ADAL" clId="{3E094558-9642-4798-A9B8-BAE52C8AE0EB}" dt="2025-06-24T15:14:59.399" v="1231" actId="20577"/>
          <ac:spMkLst>
            <pc:docMk/>
            <pc:sldMk cId="1619941824" sldId="959"/>
            <ac:spMk id="8" creationId="{CE4F7F03-6F72-B16A-45D1-B7944C94ADF1}"/>
          </ac:spMkLst>
        </pc:spChg>
        <pc:spChg chg="mod">
          <ac:chgData name="Castiello de Obeso, Santiago" userId="b4fc0b8e-1f0e-417a-8aad-015961d2398a" providerId="ADAL" clId="{3E094558-9642-4798-A9B8-BAE52C8AE0EB}" dt="2025-06-24T14:59:33.820" v="909" actId="404"/>
          <ac:spMkLst>
            <pc:docMk/>
            <pc:sldMk cId="1619941824" sldId="959"/>
            <ac:spMk id="9" creationId="{375AE118-2A9C-DF6A-7A56-A728B738D6D5}"/>
          </ac:spMkLst>
        </pc:spChg>
        <pc:spChg chg="mod">
          <ac:chgData name="Castiello de Obeso, Santiago" userId="b4fc0b8e-1f0e-417a-8aad-015961d2398a" providerId="ADAL" clId="{3E094558-9642-4798-A9B8-BAE52C8AE0EB}" dt="2025-06-24T14:59:52.254" v="932" actId="404"/>
          <ac:spMkLst>
            <pc:docMk/>
            <pc:sldMk cId="1619941824" sldId="959"/>
            <ac:spMk id="10" creationId="{E0CF8989-835C-4FC5-DEB3-B253064A0C0F}"/>
          </ac:spMkLst>
        </pc:spChg>
        <pc:spChg chg="add mod">
          <ac:chgData name="Castiello de Obeso, Santiago" userId="b4fc0b8e-1f0e-417a-8aad-015961d2398a" providerId="ADAL" clId="{3E094558-9642-4798-A9B8-BAE52C8AE0EB}" dt="2025-06-24T14:59:52.254" v="932" actId="404"/>
          <ac:spMkLst>
            <pc:docMk/>
            <pc:sldMk cId="1619941824" sldId="959"/>
            <ac:spMk id="11" creationId="{24312958-DB6F-0634-1236-296E92B9A72C}"/>
          </ac:spMkLst>
        </pc:spChg>
        <pc:spChg chg="add mod">
          <ac:chgData name="Castiello de Obeso, Santiago" userId="b4fc0b8e-1f0e-417a-8aad-015961d2398a" providerId="ADAL" clId="{3E094558-9642-4798-A9B8-BAE52C8AE0EB}" dt="2025-06-24T14:59:55.908" v="935" actId="403"/>
          <ac:spMkLst>
            <pc:docMk/>
            <pc:sldMk cId="1619941824" sldId="959"/>
            <ac:spMk id="19" creationId="{3823D769-0116-0476-D1D1-B049DFF1EEA9}"/>
          </ac:spMkLst>
        </pc:spChg>
        <pc:spChg chg="add mod">
          <ac:chgData name="Castiello de Obeso, Santiago" userId="b4fc0b8e-1f0e-417a-8aad-015961d2398a" providerId="ADAL" clId="{3E094558-9642-4798-A9B8-BAE52C8AE0EB}" dt="2025-06-24T14:59:33.820" v="909" actId="404"/>
          <ac:spMkLst>
            <pc:docMk/>
            <pc:sldMk cId="1619941824" sldId="959"/>
            <ac:spMk id="23" creationId="{FBCAB1FA-21E7-54F8-B443-F1B4CCAB12A4}"/>
          </ac:spMkLst>
        </pc:spChg>
        <pc:spChg chg="add mod">
          <ac:chgData name="Castiello de Obeso, Santiago" userId="b4fc0b8e-1f0e-417a-8aad-015961d2398a" providerId="ADAL" clId="{3E094558-9642-4798-A9B8-BAE52C8AE0EB}" dt="2025-06-24T14:59:52.254" v="932" actId="404"/>
          <ac:spMkLst>
            <pc:docMk/>
            <pc:sldMk cId="1619941824" sldId="959"/>
            <ac:spMk id="24" creationId="{C4C8A392-62FD-0776-ED94-C6DDE093E3AA}"/>
          </ac:spMkLst>
        </pc:spChg>
        <pc:spChg chg="add mod">
          <ac:chgData name="Castiello de Obeso, Santiago" userId="b4fc0b8e-1f0e-417a-8aad-015961d2398a" providerId="ADAL" clId="{3E094558-9642-4798-A9B8-BAE52C8AE0EB}" dt="2025-06-24T14:59:52.254" v="932" actId="404"/>
          <ac:spMkLst>
            <pc:docMk/>
            <pc:sldMk cId="1619941824" sldId="959"/>
            <ac:spMk id="26" creationId="{D69EFE26-EA88-661E-B19D-676F58F822B5}"/>
          </ac:spMkLst>
        </pc:spChg>
        <pc:cxnChg chg="mod">
          <ac:chgData name="Castiello de Obeso, Santiago" userId="b4fc0b8e-1f0e-417a-8aad-015961d2398a" providerId="ADAL" clId="{3E094558-9642-4798-A9B8-BAE52C8AE0EB}" dt="2025-06-23T19:39:53.053" v="846" actId="1076"/>
          <ac:cxnSpMkLst>
            <pc:docMk/>
            <pc:sldMk cId="1619941824" sldId="959"/>
            <ac:cxnSpMk id="12" creationId="{E66A2C1D-42DD-B2F4-E404-5F51C6F69286}"/>
          </ac:cxnSpMkLst>
        </pc:cxnChg>
        <pc:cxnChg chg="add mod">
          <ac:chgData name="Castiello de Obeso, Santiago" userId="b4fc0b8e-1f0e-417a-8aad-015961d2398a" providerId="ADAL" clId="{3E094558-9642-4798-A9B8-BAE52C8AE0EB}" dt="2025-06-23T19:39:53.053" v="846" actId="1076"/>
          <ac:cxnSpMkLst>
            <pc:docMk/>
            <pc:sldMk cId="1619941824" sldId="959"/>
            <ac:cxnSpMk id="13" creationId="{D4EC9DDA-3EE4-48DB-3EE7-051F62C1A8C2}"/>
          </ac:cxnSpMkLst>
        </pc:cxnChg>
        <pc:cxnChg chg="add mod">
          <ac:chgData name="Castiello de Obeso, Santiago" userId="b4fc0b8e-1f0e-417a-8aad-015961d2398a" providerId="ADAL" clId="{3E094558-9642-4798-A9B8-BAE52C8AE0EB}" dt="2025-06-23T19:39:47.483" v="845" actId="1076"/>
          <ac:cxnSpMkLst>
            <pc:docMk/>
            <pc:sldMk cId="1619941824" sldId="959"/>
            <ac:cxnSpMk id="20" creationId="{B59D5A4E-B323-2387-8C2D-4AB850CA5643}"/>
          </ac:cxnSpMkLst>
        </pc:cxnChg>
        <pc:cxnChg chg="add mod">
          <ac:chgData name="Castiello de Obeso, Santiago" userId="b4fc0b8e-1f0e-417a-8aad-015961d2398a" providerId="ADAL" clId="{3E094558-9642-4798-A9B8-BAE52C8AE0EB}" dt="2025-06-23T19:39:44.559" v="844" actId="1076"/>
          <ac:cxnSpMkLst>
            <pc:docMk/>
            <pc:sldMk cId="1619941824" sldId="959"/>
            <ac:cxnSpMk id="25" creationId="{F4943B3C-B1C1-1807-3B0B-CE520D9A9FBC}"/>
          </ac:cxnSpMkLst>
        </pc:cxnChg>
        <pc:cxnChg chg="add mod">
          <ac:chgData name="Castiello de Obeso, Santiago" userId="b4fc0b8e-1f0e-417a-8aad-015961d2398a" providerId="ADAL" clId="{3E094558-9642-4798-A9B8-BAE52C8AE0EB}" dt="2025-06-23T19:39:53.053" v="846" actId="1076"/>
          <ac:cxnSpMkLst>
            <pc:docMk/>
            <pc:sldMk cId="1619941824" sldId="959"/>
            <ac:cxnSpMk id="27" creationId="{DB6E68C6-86CE-E7DF-CEB7-59A7A8B47DCA}"/>
          </ac:cxnSpMkLst>
        </pc:cxnChg>
        <pc:cxnChg chg="add mod">
          <ac:chgData name="Castiello de Obeso, Santiago" userId="b4fc0b8e-1f0e-417a-8aad-015961d2398a" providerId="ADAL" clId="{3E094558-9642-4798-A9B8-BAE52C8AE0EB}" dt="2025-06-23T19:39:47.483" v="845" actId="1076"/>
          <ac:cxnSpMkLst>
            <pc:docMk/>
            <pc:sldMk cId="1619941824" sldId="959"/>
            <ac:cxnSpMk id="33" creationId="{95CCF682-B34F-A73F-D057-8C68C8F65F8C}"/>
          </ac:cxnSpMkLst>
        </pc:cxnChg>
      </pc:sldChg>
      <pc:sldChg chg="addSp modSp add">
        <pc:chgData name="Castiello de Obeso, Santiago" userId="b4fc0b8e-1f0e-417a-8aad-015961d2398a" providerId="ADAL" clId="{3E094558-9642-4798-A9B8-BAE52C8AE0EB}" dt="2025-06-24T15:00:37.366" v="983" actId="403"/>
        <pc:sldMkLst>
          <pc:docMk/>
          <pc:sldMk cId="2786056124" sldId="960"/>
        </pc:sldMkLst>
        <pc:spChg chg="mod">
          <ac:chgData name="Castiello de Obeso, Santiago" userId="b4fc0b8e-1f0e-417a-8aad-015961d2398a" providerId="ADAL" clId="{3E094558-9642-4798-A9B8-BAE52C8AE0EB}" dt="2025-06-24T15:00:08.718" v="941" actId="20577"/>
          <ac:spMkLst>
            <pc:docMk/>
            <pc:sldMk cId="2786056124" sldId="960"/>
            <ac:spMk id="9" creationId="{1D1F365D-A951-F99F-EAEA-234ADB9B1F00}"/>
          </ac:spMkLst>
        </pc:spChg>
        <pc:spChg chg="mod">
          <ac:chgData name="Castiello de Obeso, Santiago" userId="b4fc0b8e-1f0e-417a-8aad-015961d2398a" providerId="ADAL" clId="{3E094558-9642-4798-A9B8-BAE52C8AE0EB}" dt="2025-06-24T15:00:37.366" v="983" actId="403"/>
          <ac:spMkLst>
            <pc:docMk/>
            <pc:sldMk cId="2786056124" sldId="960"/>
            <ac:spMk id="10" creationId="{615ADD0A-D0EE-E3FB-A290-446F8E0C1DDC}"/>
          </ac:spMkLst>
        </pc:spChg>
        <pc:spChg chg="mod">
          <ac:chgData name="Castiello de Obeso, Santiago" userId="b4fc0b8e-1f0e-417a-8aad-015961d2398a" providerId="ADAL" clId="{3E094558-9642-4798-A9B8-BAE52C8AE0EB}" dt="2025-06-24T15:00:37.366" v="983" actId="403"/>
          <ac:spMkLst>
            <pc:docMk/>
            <pc:sldMk cId="2786056124" sldId="960"/>
            <ac:spMk id="11" creationId="{D477A529-9A8F-CD09-D443-0D1B9122AA13}"/>
          </ac:spMkLst>
        </pc:spChg>
        <pc:spChg chg="add mod">
          <ac:chgData name="Castiello de Obeso, Santiago" userId="b4fc0b8e-1f0e-417a-8aad-015961d2398a" providerId="ADAL" clId="{3E094558-9642-4798-A9B8-BAE52C8AE0EB}" dt="2025-06-24T15:00:37.366" v="983" actId="403"/>
          <ac:spMkLst>
            <pc:docMk/>
            <pc:sldMk cId="2786056124" sldId="960"/>
            <ac:spMk id="14" creationId="{7EF0B8E5-809A-CB50-85EC-5530222054E7}"/>
          </ac:spMkLst>
        </pc:spChg>
        <pc:spChg chg="add mod">
          <ac:chgData name="Castiello de Obeso, Santiago" userId="b4fc0b8e-1f0e-417a-8aad-015961d2398a" providerId="ADAL" clId="{3E094558-9642-4798-A9B8-BAE52C8AE0EB}" dt="2025-06-24T15:00:37.366" v="983" actId="403"/>
          <ac:spMkLst>
            <pc:docMk/>
            <pc:sldMk cId="2786056124" sldId="960"/>
            <ac:spMk id="15" creationId="{690D0091-AE9C-2EC8-7C5B-15702B134978}"/>
          </ac:spMkLst>
        </pc:spChg>
        <pc:spChg chg="add mod">
          <ac:chgData name="Castiello de Obeso, Santiago" userId="b4fc0b8e-1f0e-417a-8aad-015961d2398a" providerId="ADAL" clId="{3E094558-9642-4798-A9B8-BAE52C8AE0EB}" dt="2025-06-24T15:00:37.366" v="983" actId="403"/>
          <ac:spMkLst>
            <pc:docMk/>
            <pc:sldMk cId="2786056124" sldId="960"/>
            <ac:spMk id="16" creationId="{2798C819-81E8-1B0C-C970-B8D23DDFB8B2}"/>
          </ac:spMkLst>
        </pc:spChg>
        <pc:spChg chg="add mod">
          <ac:chgData name="Castiello de Obeso, Santiago" userId="b4fc0b8e-1f0e-417a-8aad-015961d2398a" providerId="ADAL" clId="{3E094558-9642-4798-A9B8-BAE52C8AE0EB}" dt="2025-06-24T15:00:37.366" v="983" actId="403"/>
          <ac:spMkLst>
            <pc:docMk/>
            <pc:sldMk cId="2786056124" sldId="960"/>
            <ac:spMk id="17" creationId="{3EDCD4CF-327F-7172-EF16-D0F7236CBC39}"/>
          </ac:spMkLst>
        </pc:spChg>
        <pc:spChg chg="mod">
          <ac:chgData name="Castiello de Obeso, Santiago" userId="b4fc0b8e-1f0e-417a-8aad-015961d2398a" providerId="ADAL" clId="{3E094558-9642-4798-A9B8-BAE52C8AE0EB}" dt="2025-06-24T15:00:31.412" v="980" actId="404"/>
          <ac:spMkLst>
            <pc:docMk/>
            <pc:sldMk cId="2786056124" sldId="960"/>
            <ac:spMk id="19" creationId="{3D487E0C-66C4-97C1-81B0-9C8E02574817}"/>
          </ac:spMkLst>
        </pc:spChg>
        <pc:spChg chg="mod">
          <ac:chgData name="Castiello de Obeso, Santiago" userId="b4fc0b8e-1f0e-417a-8aad-015961d2398a" providerId="ADAL" clId="{3E094558-9642-4798-A9B8-BAE52C8AE0EB}" dt="2025-06-24T15:00:16.521" v="955" actId="20577"/>
          <ac:spMkLst>
            <pc:docMk/>
            <pc:sldMk cId="2786056124" sldId="960"/>
            <ac:spMk id="23" creationId="{90B76E78-26C0-1AB9-9DB5-68BB3C90D3F8}"/>
          </ac:spMkLst>
        </pc:spChg>
        <pc:spChg chg="mod">
          <ac:chgData name="Castiello de Obeso, Santiago" userId="b4fc0b8e-1f0e-417a-8aad-015961d2398a" providerId="ADAL" clId="{3E094558-9642-4798-A9B8-BAE52C8AE0EB}" dt="2025-06-24T15:00:14.307" v="949"/>
          <ac:spMkLst>
            <pc:docMk/>
            <pc:sldMk cId="2786056124" sldId="960"/>
            <ac:spMk id="24" creationId="{BEAA1310-1F43-46C5-B6FB-D2806DDD08E1}"/>
          </ac:spMkLst>
        </pc:spChg>
        <pc:spChg chg="mod">
          <ac:chgData name="Castiello de Obeso, Santiago" userId="b4fc0b8e-1f0e-417a-8aad-015961d2398a" providerId="ADAL" clId="{3E094558-9642-4798-A9B8-BAE52C8AE0EB}" dt="2025-06-24T15:00:15.088" v="950"/>
          <ac:spMkLst>
            <pc:docMk/>
            <pc:sldMk cId="2786056124" sldId="960"/>
            <ac:spMk id="26" creationId="{C3B4B38B-8BC3-D03D-72D3-CFE3BEFBBE29}"/>
          </ac:spMkLst>
        </pc:spChg>
      </pc:sldChg>
      <pc:sldChg chg="modSp add mod ord">
        <pc:chgData name="Castiello de Obeso, Santiago" userId="b4fc0b8e-1f0e-417a-8aad-015961d2398a" providerId="ADAL" clId="{3E094558-9642-4798-A9B8-BAE52C8AE0EB}" dt="2025-06-24T16:44:40.888" v="1478" actId="20578"/>
        <pc:sldMkLst>
          <pc:docMk/>
          <pc:sldMk cId="2522355678" sldId="961"/>
        </pc:sldMkLst>
        <pc:spChg chg="mod">
          <ac:chgData name="Castiello de Obeso, Santiago" userId="b4fc0b8e-1f0e-417a-8aad-015961d2398a" providerId="ADAL" clId="{3E094558-9642-4798-A9B8-BAE52C8AE0EB}" dt="2025-06-24T15:04:05.752" v="1067" actId="20577"/>
          <ac:spMkLst>
            <pc:docMk/>
            <pc:sldMk cId="2522355678" sldId="961"/>
            <ac:spMk id="8" creationId="{7EA265EE-D5F8-6A7D-F6E8-4FEE677FB46D}"/>
          </ac:spMkLst>
        </pc:spChg>
        <pc:spChg chg="mod">
          <ac:chgData name="Castiello de Obeso, Santiago" userId="b4fc0b8e-1f0e-417a-8aad-015961d2398a" providerId="ADAL" clId="{3E094558-9642-4798-A9B8-BAE52C8AE0EB}" dt="2025-06-24T15:00:44.135" v="992" actId="20577"/>
          <ac:spMkLst>
            <pc:docMk/>
            <pc:sldMk cId="2522355678" sldId="961"/>
            <ac:spMk id="10" creationId="{F3F0285A-D4BF-9120-914B-D2244123F672}"/>
          </ac:spMkLst>
        </pc:spChg>
        <pc:spChg chg="mod">
          <ac:chgData name="Castiello de Obeso, Santiago" userId="b4fc0b8e-1f0e-417a-8aad-015961d2398a" providerId="ADAL" clId="{3E094558-9642-4798-A9B8-BAE52C8AE0EB}" dt="2025-06-24T15:00:47.137" v="1000" actId="20577"/>
          <ac:spMkLst>
            <pc:docMk/>
            <pc:sldMk cId="2522355678" sldId="961"/>
            <ac:spMk id="11" creationId="{D352BD43-B3B5-0937-EE96-AD06A116907B}"/>
          </ac:spMkLst>
        </pc:spChg>
        <pc:spChg chg="mod">
          <ac:chgData name="Castiello de Obeso, Santiago" userId="b4fc0b8e-1f0e-417a-8aad-015961d2398a" providerId="ADAL" clId="{3E094558-9642-4798-A9B8-BAE52C8AE0EB}" dt="2025-06-24T15:00:54.790" v="1023" actId="20577"/>
          <ac:spMkLst>
            <pc:docMk/>
            <pc:sldMk cId="2522355678" sldId="961"/>
            <ac:spMk id="14" creationId="{1A67B99F-4B57-44F3-E53D-70D553A5911C}"/>
          </ac:spMkLst>
        </pc:spChg>
        <pc:spChg chg="mod">
          <ac:chgData name="Castiello de Obeso, Santiago" userId="b4fc0b8e-1f0e-417a-8aad-015961d2398a" providerId="ADAL" clId="{3E094558-9642-4798-A9B8-BAE52C8AE0EB}" dt="2025-06-24T15:00:56.940" v="1024"/>
          <ac:spMkLst>
            <pc:docMk/>
            <pc:sldMk cId="2522355678" sldId="961"/>
            <ac:spMk id="15" creationId="{435CC7AB-BFE3-7511-2CB9-DF93EBC2BAC5}"/>
          </ac:spMkLst>
        </pc:spChg>
        <pc:spChg chg="mod">
          <ac:chgData name="Castiello de Obeso, Santiago" userId="b4fc0b8e-1f0e-417a-8aad-015961d2398a" providerId="ADAL" clId="{3E094558-9642-4798-A9B8-BAE52C8AE0EB}" dt="2025-06-24T15:00:49.226" v="1008" actId="20577"/>
          <ac:spMkLst>
            <pc:docMk/>
            <pc:sldMk cId="2522355678" sldId="961"/>
            <ac:spMk id="16" creationId="{75760FC6-AB98-A824-4C82-57363B1DA459}"/>
          </ac:spMkLst>
        </pc:spChg>
        <pc:spChg chg="mod">
          <ac:chgData name="Castiello de Obeso, Santiago" userId="b4fc0b8e-1f0e-417a-8aad-015961d2398a" providerId="ADAL" clId="{3E094558-9642-4798-A9B8-BAE52C8AE0EB}" dt="2025-06-24T15:00:51.456" v="1016" actId="20577"/>
          <ac:spMkLst>
            <pc:docMk/>
            <pc:sldMk cId="2522355678" sldId="961"/>
            <ac:spMk id="17" creationId="{37B8D17C-21B5-EBF4-7336-C29696761350}"/>
          </ac:spMkLst>
        </pc:spChg>
        <pc:spChg chg="mod">
          <ac:chgData name="Castiello de Obeso, Santiago" userId="b4fc0b8e-1f0e-417a-8aad-015961d2398a" providerId="ADAL" clId="{3E094558-9642-4798-A9B8-BAE52C8AE0EB}" dt="2025-06-24T15:00:58.924" v="1032" actId="20577"/>
          <ac:spMkLst>
            <pc:docMk/>
            <pc:sldMk cId="2522355678" sldId="961"/>
            <ac:spMk id="19" creationId="{593EE379-B736-0A56-8409-819A41E3840E}"/>
          </ac:spMkLst>
        </pc:spChg>
      </pc:sldChg>
      <pc:sldChg chg="modSp add del">
        <pc:chgData name="Castiello de Obeso, Santiago" userId="b4fc0b8e-1f0e-417a-8aad-015961d2398a" providerId="ADAL" clId="{3E094558-9642-4798-A9B8-BAE52C8AE0EB}" dt="2025-06-24T15:01:17.481" v="1043" actId="47"/>
        <pc:sldMkLst>
          <pc:docMk/>
          <pc:sldMk cId="2102846782" sldId="962"/>
        </pc:sldMkLst>
      </pc:sldChg>
      <pc:sldChg chg="addSp delSp modSp add mod ord">
        <pc:chgData name="Castiello de Obeso, Santiago" userId="b4fc0b8e-1f0e-417a-8aad-015961d2398a" providerId="ADAL" clId="{3E094558-9642-4798-A9B8-BAE52C8AE0EB}" dt="2025-06-24T16:44:43.210" v="1480"/>
        <pc:sldMkLst>
          <pc:docMk/>
          <pc:sldMk cId="2702450906" sldId="962"/>
        </pc:sldMkLst>
        <pc:spChg chg="mod">
          <ac:chgData name="Castiello de Obeso, Santiago" userId="b4fc0b8e-1f0e-417a-8aad-015961d2398a" providerId="ADAL" clId="{3E094558-9642-4798-A9B8-BAE52C8AE0EB}" dt="2025-06-24T16:44:25.830" v="1471" actId="313"/>
          <ac:spMkLst>
            <pc:docMk/>
            <pc:sldMk cId="2702450906" sldId="962"/>
            <ac:spMk id="8" creationId="{57BE2D84-2524-C042-D262-DB52C7AE71DF}"/>
          </ac:spMkLst>
        </pc:spChg>
        <pc:picChg chg="add mod">
          <ac:chgData name="Castiello de Obeso, Santiago" userId="b4fc0b8e-1f0e-417a-8aad-015961d2398a" providerId="ADAL" clId="{3E094558-9642-4798-A9B8-BAE52C8AE0EB}" dt="2025-06-24T16:43:54.242" v="1442" actId="1076"/>
          <ac:picMkLst>
            <pc:docMk/>
            <pc:sldMk cId="2702450906" sldId="962"/>
            <ac:picMk id="4" creationId="{76B75505-A084-20B7-BB41-F431FC46070D}"/>
          </ac:picMkLst>
        </pc:picChg>
        <pc:picChg chg="add mod">
          <ac:chgData name="Castiello de Obeso, Santiago" userId="b4fc0b8e-1f0e-417a-8aad-015961d2398a" providerId="ADAL" clId="{3E094558-9642-4798-A9B8-BAE52C8AE0EB}" dt="2025-06-24T16:43:55.209" v="1443" actId="1076"/>
          <ac:picMkLst>
            <pc:docMk/>
            <pc:sldMk cId="2702450906" sldId="962"/>
            <ac:picMk id="7" creationId="{BE6FB250-652B-1F4D-1341-C61A33F0E3FD}"/>
          </ac:picMkLst>
        </pc:picChg>
      </pc:sldChg>
      <pc:sldChg chg="addSp delSp modSp add del mod">
        <pc:chgData name="Castiello de Obeso, Santiago" userId="b4fc0b8e-1f0e-417a-8aad-015961d2398a" providerId="ADAL" clId="{3E094558-9642-4798-A9B8-BAE52C8AE0EB}" dt="2025-06-24T15:23:43.421" v="1413" actId="47"/>
        <pc:sldMkLst>
          <pc:docMk/>
          <pc:sldMk cId="4293835249" sldId="963"/>
        </pc:sldMkLst>
      </pc:sldChg>
      <pc:sldChg chg="addSp delSp modSp add mod ord">
        <pc:chgData name="Castiello de Obeso, Santiago" userId="b4fc0b8e-1f0e-417a-8aad-015961d2398a" providerId="ADAL" clId="{3E094558-9642-4798-A9B8-BAE52C8AE0EB}" dt="2025-06-24T15:23:06.038" v="1405" actId="21"/>
        <pc:sldMkLst>
          <pc:docMk/>
          <pc:sldMk cId="2447360708" sldId="964"/>
        </pc:sldMkLst>
        <pc:spChg chg="mod">
          <ac:chgData name="Castiello de Obeso, Santiago" userId="b4fc0b8e-1f0e-417a-8aad-015961d2398a" providerId="ADAL" clId="{3E094558-9642-4798-A9B8-BAE52C8AE0EB}" dt="2025-06-24T15:19:32.550" v="1363" actId="20577"/>
          <ac:spMkLst>
            <pc:docMk/>
            <pc:sldMk cId="2447360708" sldId="964"/>
            <ac:spMk id="2" creationId="{892D29EF-C357-537A-1E2C-C4AF57EE701F}"/>
          </ac:spMkLst>
        </pc:spChg>
        <pc:picChg chg="add mod modCrop">
          <ac:chgData name="Castiello de Obeso, Santiago" userId="b4fc0b8e-1f0e-417a-8aad-015961d2398a" providerId="ADAL" clId="{3E094558-9642-4798-A9B8-BAE52C8AE0EB}" dt="2025-06-24T15:21:47.907" v="1384" actId="1076"/>
          <ac:picMkLst>
            <pc:docMk/>
            <pc:sldMk cId="2447360708" sldId="964"/>
            <ac:picMk id="7" creationId="{37C8DC9A-C72B-2D63-9273-B786DF088577}"/>
          </ac:picMkLst>
        </pc:picChg>
      </pc:sldChg>
      <pc:sldChg chg="addSp delSp modSp add del mod">
        <pc:chgData name="Castiello de Obeso, Santiago" userId="b4fc0b8e-1f0e-417a-8aad-015961d2398a" providerId="ADAL" clId="{3E094558-9642-4798-A9B8-BAE52C8AE0EB}" dt="2025-06-24T15:23:51.846" v="1414" actId="47"/>
        <pc:sldMkLst>
          <pc:docMk/>
          <pc:sldMk cId="4283109383" sldId="965"/>
        </pc:sldMkLst>
      </pc:sldChg>
      <pc:sldChg chg="addSp delSp modSp add mod ord">
        <pc:chgData name="Castiello de Obeso, Santiago" userId="b4fc0b8e-1f0e-417a-8aad-015961d2398a" providerId="ADAL" clId="{3E094558-9642-4798-A9B8-BAE52C8AE0EB}" dt="2025-06-25T13:28:07.573" v="1500"/>
        <pc:sldMkLst>
          <pc:docMk/>
          <pc:sldMk cId="139463335" sldId="966"/>
        </pc:sldMkLst>
        <pc:spChg chg="mod">
          <ac:chgData name="Castiello de Obeso, Santiago" userId="b4fc0b8e-1f0e-417a-8aad-015961d2398a" providerId="ADAL" clId="{3E094558-9642-4798-A9B8-BAE52C8AE0EB}" dt="2025-06-24T15:22:21.724" v="1389" actId="20577"/>
          <ac:spMkLst>
            <pc:docMk/>
            <pc:sldMk cId="139463335" sldId="966"/>
            <ac:spMk id="2" creationId="{ECBEB938-3F97-CE62-86AF-1D8263E24ECB}"/>
          </ac:spMkLst>
        </pc:spChg>
        <pc:picChg chg="add mod">
          <ac:chgData name="Castiello de Obeso, Santiago" userId="b4fc0b8e-1f0e-417a-8aad-015961d2398a" providerId="ADAL" clId="{3E094558-9642-4798-A9B8-BAE52C8AE0EB}" dt="2025-06-24T15:23:22.180" v="1408"/>
          <ac:picMkLst>
            <pc:docMk/>
            <pc:sldMk cId="139463335" sldId="966"/>
            <ac:picMk id="14" creationId="{5D73E42A-7345-951E-89FA-AA525654C893}"/>
          </ac:picMkLst>
        </pc:picChg>
      </pc:sldChg>
      <pc:sldChg chg="modSp add del">
        <pc:chgData name="Castiello de Obeso, Santiago" userId="b4fc0b8e-1f0e-417a-8aad-015961d2398a" providerId="ADAL" clId="{3E094558-9642-4798-A9B8-BAE52C8AE0EB}" dt="2025-06-24T15:24:09.313" v="1416" actId="47"/>
        <pc:sldMkLst>
          <pc:docMk/>
          <pc:sldMk cId="4089498035" sldId="967"/>
        </pc:sldMkLst>
      </pc:sldChg>
      <pc:sldChg chg="addSp delSp modSp add mod">
        <pc:chgData name="Castiello de Obeso, Santiago" userId="b4fc0b8e-1f0e-417a-8aad-015961d2398a" providerId="ADAL" clId="{3E094558-9642-4798-A9B8-BAE52C8AE0EB}" dt="2025-06-24T15:24:40.625" v="1426"/>
        <pc:sldMkLst>
          <pc:docMk/>
          <pc:sldMk cId="4057765917" sldId="968"/>
        </pc:sldMkLst>
        <pc:picChg chg="add mod">
          <ac:chgData name="Castiello de Obeso, Santiago" userId="b4fc0b8e-1f0e-417a-8aad-015961d2398a" providerId="ADAL" clId="{3E094558-9642-4798-A9B8-BAE52C8AE0EB}" dt="2025-06-24T15:24:40.625" v="1426"/>
          <ac:picMkLst>
            <pc:docMk/>
            <pc:sldMk cId="4057765917" sldId="968"/>
            <ac:picMk id="8" creationId="{FC6B3F74-C852-05EA-A108-D02CDDA36447}"/>
          </ac:picMkLst>
        </pc:picChg>
      </pc:sldChg>
      <pc:sldChg chg="delSp add mod ord">
        <pc:chgData name="Castiello de Obeso, Santiago" userId="b4fc0b8e-1f0e-417a-8aad-015961d2398a" providerId="ADAL" clId="{3E094558-9642-4798-A9B8-BAE52C8AE0EB}" dt="2025-06-24T16:43:05.102" v="1431"/>
        <pc:sldMkLst>
          <pc:docMk/>
          <pc:sldMk cId="93879130" sldId="969"/>
        </pc:sldMkLst>
      </pc:sldChg>
      <pc:sldChg chg="addSp delSp modSp new mod ord">
        <pc:chgData name="Castiello de Obeso, Santiago" userId="b4fc0b8e-1f0e-417a-8aad-015961d2398a" providerId="ADAL" clId="{3E094558-9642-4798-A9B8-BAE52C8AE0EB}" dt="2025-07-08T20:56:14.144" v="2117" actId="478"/>
        <pc:sldMkLst>
          <pc:docMk/>
          <pc:sldMk cId="1337597687" sldId="970"/>
        </pc:sldMkLst>
        <pc:spChg chg="add mod">
          <ac:chgData name="Castiello de Obeso, Santiago" userId="b4fc0b8e-1f0e-417a-8aad-015961d2398a" providerId="ADAL" clId="{3E094558-9642-4798-A9B8-BAE52C8AE0EB}" dt="2025-06-24T16:57:21.935" v="1485"/>
          <ac:spMkLst>
            <pc:docMk/>
            <pc:sldMk cId="1337597687" sldId="970"/>
            <ac:spMk id="6" creationId="{07FFCE35-51CF-BC51-C1A3-B1A836746C54}"/>
          </ac:spMkLst>
        </pc:spChg>
        <pc:spChg chg="add mod">
          <ac:chgData name="Castiello de Obeso, Santiago" userId="b4fc0b8e-1f0e-417a-8aad-015961d2398a" providerId="ADAL" clId="{3E094558-9642-4798-A9B8-BAE52C8AE0EB}" dt="2025-06-24T16:57:21.935" v="1485"/>
          <ac:spMkLst>
            <pc:docMk/>
            <pc:sldMk cId="1337597687" sldId="970"/>
            <ac:spMk id="7" creationId="{F75CF6D7-4764-20C1-CD43-55BE9E68B194}"/>
          </ac:spMkLst>
        </pc:spChg>
        <pc:spChg chg="add mod">
          <ac:chgData name="Castiello de Obeso, Santiago" userId="b4fc0b8e-1f0e-417a-8aad-015961d2398a" providerId="ADAL" clId="{3E094558-9642-4798-A9B8-BAE52C8AE0EB}" dt="2025-06-24T16:57:21.935" v="1485"/>
          <ac:spMkLst>
            <pc:docMk/>
            <pc:sldMk cId="1337597687" sldId="970"/>
            <ac:spMk id="9" creationId="{185593C0-55AE-88CA-3F2F-04D3E8364B41}"/>
          </ac:spMkLst>
        </pc:spChg>
        <pc:spChg chg="add mod">
          <ac:chgData name="Castiello de Obeso, Santiago" userId="b4fc0b8e-1f0e-417a-8aad-015961d2398a" providerId="ADAL" clId="{3E094558-9642-4798-A9B8-BAE52C8AE0EB}" dt="2025-06-24T16:57:21.935" v="1485"/>
          <ac:spMkLst>
            <pc:docMk/>
            <pc:sldMk cId="1337597687" sldId="970"/>
            <ac:spMk id="12" creationId="{5B9B316A-8604-3BE4-E22C-95C0621E105E}"/>
          </ac:spMkLst>
        </pc:spChg>
        <pc:spChg chg="add mod">
          <ac:chgData name="Castiello de Obeso, Santiago" userId="b4fc0b8e-1f0e-417a-8aad-015961d2398a" providerId="ADAL" clId="{3E094558-9642-4798-A9B8-BAE52C8AE0EB}" dt="2025-06-24T16:57:44.653" v="1495" actId="27636"/>
          <ac:spMkLst>
            <pc:docMk/>
            <pc:sldMk cId="1337597687" sldId="970"/>
            <ac:spMk id="13" creationId="{D719D99E-FAC8-AEC9-ABC3-61823D30DDE9}"/>
          </ac:spMkLst>
        </pc:spChg>
        <pc:spChg chg="add">
          <ac:chgData name="Castiello de Obeso, Santiago" userId="b4fc0b8e-1f0e-417a-8aad-015961d2398a" providerId="ADAL" clId="{3E094558-9642-4798-A9B8-BAE52C8AE0EB}" dt="2025-06-25T20:04:22.596" v="1525"/>
          <ac:spMkLst>
            <pc:docMk/>
            <pc:sldMk cId="1337597687" sldId="970"/>
            <ac:spMk id="14" creationId="{2A6A3624-CE67-1D30-B5A9-AA90C86E72C6}"/>
          </ac:spMkLst>
        </pc:spChg>
        <pc:graphicFrameChg chg="add del mod modGraphic">
          <ac:chgData name="Castiello de Obeso, Santiago" userId="b4fc0b8e-1f0e-417a-8aad-015961d2398a" providerId="ADAL" clId="{3E094558-9642-4798-A9B8-BAE52C8AE0EB}" dt="2025-07-08T20:56:14.144" v="2117" actId="478"/>
          <ac:graphicFrameMkLst>
            <pc:docMk/>
            <pc:sldMk cId="1337597687" sldId="970"/>
            <ac:graphicFrameMk id="3" creationId="{AE87589E-2AAD-F1D2-AAAC-49CEA044CD4A}"/>
          </ac:graphicFrameMkLst>
        </pc:graphicFrameChg>
        <pc:cxnChg chg="add mod">
          <ac:chgData name="Castiello de Obeso, Santiago" userId="b4fc0b8e-1f0e-417a-8aad-015961d2398a" providerId="ADAL" clId="{3E094558-9642-4798-A9B8-BAE52C8AE0EB}" dt="2025-06-24T16:57:21.935" v="1485"/>
          <ac:cxnSpMkLst>
            <pc:docMk/>
            <pc:sldMk cId="1337597687" sldId="970"/>
            <ac:cxnSpMk id="8" creationId="{BA008EEE-2DCA-B752-63B2-20F3322B366C}"/>
          </ac:cxnSpMkLst>
        </pc:cxnChg>
        <pc:cxnChg chg="add mod">
          <ac:chgData name="Castiello de Obeso, Santiago" userId="b4fc0b8e-1f0e-417a-8aad-015961d2398a" providerId="ADAL" clId="{3E094558-9642-4798-A9B8-BAE52C8AE0EB}" dt="2025-06-24T16:57:21.935" v="1485"/>
          <ac:cxnSpMkLst>
            <pc:docMk/>
            <pc:sldMk cId="1337597687" sldId="970"/>
            <ac:cxnSpMk id="10" creationId="{391D477D-3B17-BA87-888A-214B62D8CCE5}"/>
          </ac:cxnSpMkLst>
        </pc:cxnChg>
        <pc:cxnChg chg="add mod">
          <ac:chgData name="Castiello de Obeso, Santiago" userId="b4fc0b8e-1f0e-417a-8aad-015961d2398a" providerId="ADAL" clId="{3E094558-9642-4798-A9B8-BAE52C8AE0EB}" dt="2025-06-24T16:57:21.935" v="1485"/>
          <ac:cxnSpMkLst>
            <pc:docMk/>
            <pc:sldMk cId="1337597687" sldId="970"/>
            <ac:cxnSpMk id="11" creationId="{0BD1B3F5-CA33-A3BA-1190-146A548FC286}"/>
          </ac:cxnSpMkLst>
        </pc:cxnChg>
      </pc:sldChg>
      <pc:sldChg chg="delSp add del mod">
        <pc:chgData name="Castiello de Obeso, Santiago" userId="b4fc0b8e-1f0e-417a-8aad-015961d2398a" providerId="ADAL" clId="{3E094558-9642-4798-A9B8-BAE52C8AE0EB}" dt="2025-06-25T20:05:53.230" v="1550" actId="47"/>
        <pc:sldMkLst>
          <pc:docMk/>
          <pc:sldMk cId="2561561783" sldId="971"/>
        </pc:sldMkLst>
      </pc:sldChg>
      <pc:sldChg chg="addSp delSp modSp add mod ord">
        <pc:chgData name="Castiello de Obeso, Santiago" userId="b4fc0b8e-1f0e-417a-8aad-015961d2398a" providerId="ADAL" clId="{3E094558-9642-4798-A9B8-BAE52C8AE0EB}" dt="2025-07-02T12:12:14.024" v="1822" actId="478"/>
        <pc:sldMkLst>
          <pc:docMk/>
          <pc:sldMk cId="25628941" sldId="972"/>
        </pc:sldMkLst>
        <pc:spChg chg="add mod">
          <ac:chgData name="Castiello de Obeso, Santiago" userId="b4fc0b8e-1f0e-417a-8aad-015961d2398a" providerId="ADAL" clId="{3E094558-9642-4798-A9B8-BAE52C8AE0EB}" dt="2025-07-02T12:11:54.904" v="1811"/>
          <ac:spMkLst>
            <pc:docMk/>
            <pc:sldMk cId="25628941" sldId="972"/>
            <ac:spMk id="2" creationId="{C2C4460D-5636-6D78-3569-089B4C1DE815}"/>
          </ac:spMkLst>
        </pc:spChg>
        <pc:spChg chg="mod">
          <ac:chgData name="Castiello de Obeso, Santiago" userId="b4fc0b8e-1f0e-417a-8aad-015961d2398a" providerId="ADAL" clId="{3E094558-9642-4798-A9B8-BAE52C8AE0EB}" dt="2025-07-02T12:12:10.723" v="1821" actId="20577"/>
          <ac:spMkLst>
            <pc:docMk/>
            <pc:sldMk cId="25628941" sldId="972"/>
            <ac:spMk id="8" creationId="{B19685B2-E5A9-434D-5578-95160348600C}"/>
          </ac:spMkLst>
        </pc:spChg>
      </pc:sldChg>
      <pc:sldChg chg="addSp delSp modSp add mod">
        <pc:chgData name="Castiello de Obeso, Santiago" userId="b4fc0b8e-1f0e-417a-8aad-015961d2398a" providerId="ADAL" clId="{3E094558-9642-4798-A9B8-BAE52C8AE0EB}" dt="2025-07-02T12:18:54.800" v="1926" actId="20577"/>
        <pc:sldMkLst>
          <pc:docMk/>
          <pc:sldMk cId="2083257331" sldId="973"/>
        </pc:sldMkLst>
        <pc:spChg chg="add mod">
          <ac:chgData name="Castiello de Obeso, Santiago" userId="b4fc0b8e-1f0e-417a-8aad-015961d2398a" providerId="ADAL" clId="{3E094558-9642-4798-A9B8-BAE52C8AE0EB}" dt="2025-07-02T12:16:13.035" v="1847" actId="20577"/>
          <ac:spMkLst>
            <pc:docMk/>
            <pc:sldMk cId="2083257331" sldId="973"/>
            <ac:spMk id="6" creationId="{4678AEA1-EED3-5583-D7F4-412D4A778A69}"/>
          </ac:spMkLst>
        </pc:spChg>
        <pc:spChg chg="mod">
          <ac:chgData name="Castiello de Obeso, Santiago" userId="b4fc0b8e-1f0e-417a-8aad-015961d2398a" providerId="ADAL" clId="{3E094558-9642-4798-A9B8-BAE52C8AE0EB}" dt="2025-07-02T12:18:54.800" v="1926" actId="20577"/>
          <ac:spMkLst>
            <pc:docMk/>
            <pc:sldMk cId="2083257331" sldId="973"/>
            <ac:spMk id="8" creationId="{6A65C3B4-00C6-10C9-5429-9BD31D0A31C4}"/>
          </ac:spMkLst>
        </pc:spChg>
        <pc:picChg chg="add mod">
          <ac:chgData name="Castiello de Obeso, Santiago" userId="b4fc0b8e-1f0e-417a-8aad-015961d2398a" providerId="ADAL" clId="{3E094558-9642-4798-A9B8-BAE52C8AE0EB}" dt="2025-07-02T11:53:09.931" v="1737" actId="1076"/>
          <ac:picMkLst>
            <pc:docMk/>
            <pc:sldMk cId="2083257331" sldId="973"/>
            <ac:picMk id="4" creationId="{3302627D-F3C3-17FB-7DA4-56660FE2BAE5}"/>
          </ac:picMkLst>
        </pc:picChg>
      </pc:sldChg>
      <pc:sldChg chg="delSp modSp add mod ord">
        <pc:chgData name="Castiello de Obeso, Santiago" userId="b4fc0b8e-1f0e-417a-8aad-015961d2398a" providerId="ADAL" clId="{3E094558-9642-4798-A9B8-BAE52C8AE0EB}" dt="2025-07-02T12:20:03.993" v="2018" actId="5793"/>
        <pc:sldMkLst>
          <pc:docMk/>
          <pc:sldMk cId="77873796" sldId="974"/>
        </pc:sldMkLst>
        <pc:spChg chg="mod">
          <ac:chgData name="Castiello de Obeso, Santiago" userId="b4fc0b8e-1f0e-417a-8aad-015961d2398a" providerId="ADAL" clId="{3E094558-9642-4798-A9B8-BAE52C8AE0EB}" dt="2025-07-02T12:20:03.993" v="2018" actId="5793"/>
          <ac:spMkLst>
            <pc:docMk/>
            <pc:sldMk cId="77873796" sldId="974"/>
            <ac:spMk id="8" creationId="{3642703F-BAD3-3254-C746-3F07CD2D3F32}"/>
          </ac:spMkLst>
        </pc:spChg>
      </pc:sldChg>
      <pc:sldChg chg="addSp delSp modSp add mod">
        <pc:chgData name="Castiello de Obeso, Santiago" userId="b4fc0b8e-1f0e-417a-8aad-015961d2398a" providerId="ADAL" clId="{3E094558-9642-4798-A9B8-BAE52C8AE0EB}" dt="2025-07-02T12:19:11.634" v="1946" actId="20577"/>
        <pc:sldMkLst>
          <pc:docMk/>
          <pc:sldMk cId="1133245312" sldId="975"/>
        </pc:sldMkLst>
        <pc:spChg chg="add mod">
          <ac:chgData name="Castiello de Obeso, Santiago" userId="b4fc0b8e-1f0e-417a-8aad-015961d2398a" providerId="ADAL" clId="{3E094558-9642-4798-A9B8-BAE52C8AE0EB}" dt="2025-07-02T11:54:56.979" v="1761" actId="6549"/>
          <ac:spMkLst>
            <pc:docMk/>
            <pc:sldMk cId="1133245312" sldId="975"/>
            <ac:spMk id="7" creationId="{275FE9F0-14FA-EC0D-66D7-813831BBD879}"/>
          </ac:spMkLst>
        </pc:spChg>
        <pc:spChg chg="mod">
          <ac:chgData name="Castiello de Obeso, Santiago" userId="b4fc0b8e-1f0e-417a-8aad-015961d2398a" providerId="ADAL" clId="{3E094558-9642-4798-A9B8-BAE52C8AE0EB}" dt="2025-07-02T12:19:11.634" v="1946" actId="20577"/>
          <ac:spMkLst>
            <pc:docMk/>
            <pc:sldMk cId="1133245312" sldId="975"/>
            <ac:spMk id="8" creationId="{1B56AC68-84B1-5A91-706B-4A42439F5764}"/>
          </ac:spMkLst>
        </pc:spChg>
        <pc:picChg chg="add mod">
          <ac:chgData name="Castiello de Obeso, Santiago" userId="b4fc0b8e-1f0e-417a-8aad-015961d2398a" providerId="ADAL" clId="{3E094558-9642-4798-A9B8-BAE52C8AE0EB}" dt="2025-07-02T11:52:31.031" v="1724" actId="1076"/>
          <ac:picMkLst>
            <pc:docMk/>
            <pc:sldMk cId="1133245312" sldId="975"/>
            <ac:picMk id="3" creationId="{D6116013-A227-24F7-33D1-EF15A677B0C7}"/>
          </ac:picMkLst>
        </pc:picChg>
      </pc:sldChg>
      <pc:sldChg chg="addSp delSp modSp add mod ord">
        <pc:chgData name="Castiello de Obeso, Santiago" userId="b4fc0b8e-1f0e-417a-8aad-015961d2398a" providerId="ADAL" clId="{3E094558-9642-4798-A9B8-BAE52C8AE0EB}" dt="2025-07-02T12:18:58.796" v="1927" actId="20577"/>
        <pc:sldMkLst>
          <pc:docMk/>
          <pc:sldMk cId="3024930666" sldId="976"/>
        </pc:sldMkLst>
        <pc:spChg chg="add mod">
          <ac:chgData name="Castiello de Obeso, Santiago" userId="b4fc0b8e-1f0e-417a-8aad-015961d2398a" providerId="ADAL" clId="{3E094558-9642-4798-A9B8-BAE52C8AE0EB}" dt="2025-07-02T12:16:20.958" v="1851"/>
          <ac:spMkLst>
            <pc:docMk/>
            <pc:sldMk cId="3024930666" sldId="976"/>
            <ac:spMk id="5" creationId="{D1A1B220-36B7-264B-4427-703BDD137CC5}"/>
          </ac:spMkLst>
        </pc:spChg>
        <pc:spChg chg="mod">
          <ac:chgData name="Castiello de Obeso, Santiago" userId="b4fc0b8e-1f0e-417a-8aad-015961d2398a" providerId="ADAL" clId="{3E094558-9642-4798-A9B8-BAE52C8AE0EB}" dt="2025-07-02T12:18:58.796" v="1927" actId="20577"/>
          <ac:spMkLst>
            <pc:docMk/>
            <pc:sldMk cId="3024930666" sldId="976"/>
            <ac:spMk id="8" creationId="{E65F28BA-9639-FDD7-F752-3FF9A28F8D6E}"/>
          </ac:spMkLst>
        </pc:spChg>
        <pc:picChg chg="add mod">
          <ac:chgData name="Castiello de Obeso, Santiago" userId="b4fc0b8e-1f0e-417a-8aad-015961d2398a" providerId="ADAL" clId="{3E094558-9642-4798-A9B8-BAE52C8AE0EB}" dt="2025-07-02T11:53:17.930" v="1738" actId="1076"/>
          <ac:picMkLst>
            <pc:docMk/>
            <pc:sldMk cId="3024930666" sldId="976"/>
            <ac:picMk id="3" creationId="{9B50207B-9FBF-7826-1A58-891B2618E687}"/>
          </ac:picMkLst>
        </pc:picChg>
      </pc:sldChg>
      <pc:sldChg chg="addSp delSp modSp add mod">
        <pc:chgData name="Castiello de Obeso, Santiago" userId="b4fc0b8e-1f0e-417a-8aad-015961d2398a" providerId="ADAL" clId="{3E094558-9642-4798-A9B8-BAE52C8AE0EB}" dt="2025-07-02T12:19:17.696" v="1948"/>
        <pc:sldMkLst>
          <pc:docMk/>
          <pc:sldMk cId="3403380594" sldId="977"/>
        </pc:sldMkLst>
        <pc:spChg chg="add mod">
          <ac:chgData name="Castiello de Obeso, Santiago" userId="b4fc0b8e-1f0e-417a-8aad-015961d2398a" providerId="ADAL" clId="{3E094558-9642-4798-A9B8-BAE52C8AE0EB}" dt="2025-07-02T11:55:27.585" v="1768" actId="20577"/>
          <ac:spMkLst>
            <pc:docMk/>
            <pc:sldMk cId="3403380594" sldId="977"/>
            <ac:spMk id="2" creationId="{0AFC7096-F21E-6D7B-43D8-5FFE3070583E}"/>
          </ac:spMkLst>
        </pc:spChg>
        <pc:spChg chg="add mod">
          <ac:chgData name="Castiello de Obeso, Santiago" userId="b4fc0b8e-1f0e-417a-8aad-015961d2398a" providerId="ADAL" clId="{3E094558-9642-4798-A9B8-BAE52C8AE0EB}" dt="2025-07-02T12:19:17.696" v="1948"/>
          <ac:spMkLst>
            <pc:docMk/>
            <pc:sldMk cId="3403380594" sldId="977"/>
            <ac:spMk id="4" creationId="{7922259C-DF59-3A66-3142-5F1BB666F97A}"/>
          </ac:spMkLst>
        </pc:spChg>
        <pc:picChg chg="add mod">
          <ac:chgData name="Castiello de Obeso, Santiago" userId="b4fc0b8e-1f0e-417a-8aad-015961d2398a" providerId="ADAL" clId="{3E094558-9642-4798-A9B8-BAE52C8AE0EB}" dt="2025-07-02T11:53:29.570" v="1739" actId="1076"/>
          <ac:picMkLst>
            <pc:docMk/>
            <pc:sldMk cId="3403380594" sldId="977"/>
            <ac:picMk id="6" creationId="{D42D8239-4607-B9F4-CA50-6EE8B10A4ECD}"/>
          </ac:picMkLst>
        </pc:picChg>
      </pc:sldChg>
      <pc:sldChg chg="add del">
        <pc:chgData name="Castiello de Obeso, Santiago" userId="b4fc0b8e-1f0e-417a-8aad-015961d2398a" providerId="ADAL" clId="{3E094558-9642-4798-A9B8-BAE52C8AE0EB}" dt="2025-07-02T12:11:04.164" v="1793" actId="47"/>
        <pc:sldMkLst>
          <pc:docMk/>
          <pc:sldMk cId="3300100604" sldId="978"/>
        </pc:sldMkLst>
      </pc:sldChg>
      <pc:sldChg chg="addSp delSp modSp add mod ord">
        <pc:chgData name="Castiello de Obeso, Santiago" userId="b4fc0b8e-1f0e-417a-8aad-015961d2398a" providerId="ADAL" clId="{3E094558-9642-4798-A9B8-BAE52C8AE0EB}" dt="2025-07-08T20:55:45.808" v="2114"/>
        <pc:sldMkLst>
          <pc:docMk/>
          <pc:sldMk cId="483887987" sldId="979"/>
        </pc:sldMkLst>
        <pc:spChg chg="add mod">
          <ac:chgData name="Castiello de Obeso, Santiago" userId="b4fc0b8e-1f0e-417a-8aad-015961d2398a" providerId="ADAL" clId="{3E094558-9642-4798-A9B8-BAE52C8AE0EB}" dt="2025-07-08T20:55:45.808" v="2114"/>
          <ac:spMkLst>
            <pc:docMk/>
            <pc:sldMk cId="483887987" sldId="979"/>
            <ac:spMk id="4" creationId="{2CA99C93-FA79-78A7-F31C-65E8A0B35F34}"/>
          </ac:spMkLst>
        </pc:spChg>
        <pc:spChg chg="mod">
          <ac:chgData name="Castiello de Obeso, Santiago" userId="b4fc0b8e-1f0e-417a-8aad-015961d2398a" providerId="ADAL" clId="{3E094558-9642-4798-A9B8-BAE52C8AE0EB}" dt="2025-07-02T12:19:26.328" v="1967" actId="20577"/>
          <ac:spMkLst>
            <pc:docMk/>
            <pc:sldMk cId="483887987" sldId="979"/>
            <ac:spMk id="8" creationId="{AFEA6D23-26FE-1807-992D-E975A46A4734}"/>
          </ac:spMkLst>
        </pc:spChg>
        <pc:picChg chg="add mod">
          <ac:chgData name="Castiello de Obeso, Santiago" userId="b4fc0b8e-1f0e-417a-8aad-015961d2398a" providerId="ADAL" clId="{3E094558-9642-4798-A9B8-BAE52C8AE0EB}" dt="2025-07-02T11:53:42.501" v="1741" actId="1076"/>
          <ac:picMkLst>
            <pc:docMk/>
            <pc:sldMk cId="483887987" sldId="979"/>
            <ac:picMk id="3" creationId="{75B62027-D7F2-E5F6-BD6B-41974AB1A3C0}"/>
          </ac:picMkLst>
        </pc:picChg>
      </pc:sldChg>
      <pc:sldChg chg="add del">
        <pc:chgData name="Castiello de Obeso, Santiago" userId="b4fc0b8e-1f0e-417a-8aad-015961d2398a" providerId="ADAL" clId="{3E094558-9642-4798-A9B8-BAE52C8AE0EB}" dt="2025-07-02T12:13:56.157" v="1824" actId="47"/>
        <pc:sldMkLst>
          <pc:docMk/>
          <pc:sldMk cId="3725037377" sldId="980"/>
        </pc:sldMkLst>
      </pc:sldChg>
      <pc:sldChg chg="addSp delSp modSp add mod">
        <pc:chgData name="Castiello de Obeso, Santiago" userId="b4fc0b8e-1f0e-417a-8aad-015961d2398a" providerId="ADAL" clId="{3E094558-9642-4798-A9B8-BAE52C8AE0EB}" dt="2025-07-02T12:18:19.210" v="1905" actId="6549"/>
        <pc:sldMkLst>
          <pc:docMk/>
          <pc:sldMk cId="2298543964" sldId="981"/>
        </pc:sldMkLst>
        <pc:spChg chg="add mod">
          <ac:chgData name="Castiello de Obeso, Santiago" userId="b4fc0b8e-1f0e-417a-8aad-015961d2398a" providerId="ADAL" clId="{3E094558-9642-4798-A9B8-BAE52C8AE0EB}" dt="2025-07-02T12:18:19.210" v="1905" actId="6549"/>
          <ac:spMkLst>
            <pc:docMk/>
            <pc:sldMk cId="2298543964" sldId="981"/>
            <ac:spMk id="7" creationId="{CE6D845B-8480-0694-CA2F-26B0F98C4F99}"/>
          </ac:spMkLst>
        </pc:spChg>
        <pc:picChg chg="add mod">
          <ac:chgData name="Castiello de Obeso, Santiago" userId="b4fc0b8e-1f0e-417a-8aad-015961d2398a" providerId="ADAL" clId="{3E094558-9642-4798-A9B8-BAE52C8AE0EB}" dt="2025-07-02T12:15:03.374" v="1833"/>
          <ac:picMkLst>
            <pc:docMk/>
            <pc:sldMk cId="2298543964" sldId="981"/>
            <ac:picMk id="6" creationId="{BA848CE4-8364-C4DA-4671-85076EDA3D35}"/>
          </ac:picMkLst>
        </pc:picChg>
      </pc:sldChg>
      <pc:sldChg chg="modSp add mod">
        <pc:chgData name="Castiello de Obeso, Santiago" userId="b4fc0b8e-1f0e-417a-8aad-015961d2398a" providerId="ADAL" clId="{3E094558-9642-4798-A9B8-BAE52C8AE0EB}" dt="2025-07-02T12:21:36.438" v="2095" actId="113"/>
        <pc:sldMkLst>
          <pc:docMk/>
          <pc:sldMk cId="62089835" sldId="982"/>
        </pc:sldMkLst>
        <pc:spChg chg="mod">
          <ac:chgData name="Castiello de Obeso, Santiago" userId="b4fc0b8e-1f0e-417a-8aad-015961d2398a" providerId="ADAL" clId="{3E094558-9642-4798-A9B8-BAE52C8AE0EB}" dt="2025-07-02T12:21:12.694" v="2044"/>
          <ac:spMkLst>
            <pc:docMk/>
            <pc:sldMk cId="62089835" sldId="982"/>
            <ac:spMk id="2" creationId="{83A05717-428C-95E0-B271-7751348F6745}"/>
          </ac:spMkLst>
        </pc:spChg>
        <pc:spChg chg="mod">
          <ac:chgData name="Castiello de Obeso, Santiago" userId="b4fc0b8e-1f0e-417a-8aad-015961d2398a" providerId="ADAL" clId="{3E094558-9642-4798-A9B8-BAE52C8AE0EB}" dt="2025-07-02T12:21:36.438" v="2095" actId="113"/>
          <ac:spMkLst>
            <pc:docMk/>
            <pc:sldMk cId="62089835" sldId="982"/>
            <ac:spMk id="8" creationId="{73A5BF7D-FCDB-083C-5290-D4977E824B93}"/>
          </ac:spMkLst>
        </pc:spChg>
        <pc:spChg chg="mod">
          <ac:chgData name="Castiello de Obeso, Santiago" userId="b4fc0b8e-1f0e-417a-8aad-015961d2398a" providerId="ADAL" clId="{3E094558-9642-4798-A9B8-BAE52C8AE0EB}" dt="2025-07-02T12:21:18.864" v="2070" actId="1035"/>
          <ac:spMkLst>
            <pc:docMk/>
            <pc:sldMk cId="62089835" sldId="982"/>
            <ac:spMk id="9" creationId="{1DF7D65D-E7D1-9AB3-AAF1-B0D80CA407C5}"/>
          </ac:spMkLst>
        </pc:spChg>
        <pc:spChg chg="mod">
          <ac:chgData name="Castiello de Obeso, Santiago" userId="b4fc0b8e-1f0e-417a-8aad-015961d2398a" providerId="ADAL" clId="{3E094558-9642-4798-A9B8-BAE52C8AE0EB}" dt="2025-07-02T12:21:18.864" v="2070" actId="1035"/>
          <ac:spMkLst>
            <pc:docMk/>
            <pc:sldMk cId="62089835" sldId="982"/>
            <ac:spMk id="10" creationId="{BD9FA5CC-BA9A-17CC-9B21-C2A5E761B11B}"/>
          </ac:spMkLst>
        </pc:spChg>
        <pc:cxnChg chg="mod">
          <ac:chgData name="Castiello de Obeso, Santiago" userId="b4fc0b8e-1f0e-417a-8aad-015961d2398a" providerId="ADAL" clId="{3E094558-9642-4798-A9B8-BAE52C8AE0EB}" dt="2025-07-02T12:21:18.864" v="2070" actId="1035"/>
          <ac:cxnSpMkLst>
            <pc:docMk/>
            <pc:sldMk cId="62089835" sldId="982"/>
            <ac:cxnSpMk id="12" creationId="{B5FEC7A6-92AA-E930-D25C-62187DB466B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E0360-EE77-4603-BD83-B6E308B4255C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B920C-4C1E-4B7A-9BBE-A3C92495E9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24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6648-C9A5-1287-59DA-CCF8BBE43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F8648-3AE2-42FC-1FAF-54C60A33F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1D452-AE2C-587C-9AA7-80913FC7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3256-A176-4E8A-BC36-7C03370D5D24}" type="datetime1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FDC68-8C33-0D2F-D9BB-5E376B27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3DCF4-9188-F61E-584F-0CB77020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958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8E66F-7FE0-268F-8347-C074872E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30376-9316-1455-07E7-8CAD17CEA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00B97-34E8-9B89-4F52-1AFDE2B5C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EC24C-68C4-4BBF-9274-D95F7253B67E}" type="datetime1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F3E34-212D-E6FB-5990-9BAC2CD8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C9C11-49FC-DCFF-7868-B65F4AFE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95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7B5B7-F7AB-F529-C1F2-272C9E50A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0F4C9-C1A4-95E4-2B26-2FD3AE4AC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D08B-59BC-CBE4-82F4-67AD1D28C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45D5-9FDE-425E-A1A1-54CD9BCE6E09}" type="datetime1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7BB35-436F-0098-B5D1-049531330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CC699-17A8-DCC0-F6B0-678BB393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00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152F-ACAE-4D23-91BF-2C34C9F61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A8B94-86FD-A871-76EC-EB5ED9175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A19F2-92D0-17AF-8CD5-6EFCBFCA4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BC87-CB2A-4A43-895C-ADD7C09AFD24}" type="datetime1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8951D-FD73-6608-BCFE-F34CE7DF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88E08-1516-F4A5-169B-425C1E91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88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71F0-BA63-1669-2B26-898F91B60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38F18-DFE9-31C3-54C5-0AA3D1EE6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2D1A4-4324-3609-9639-0CCF45FF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86E3F-441B-47EF-8EDF-4F629B14B556}" type="datetime1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1F22C-9F79-51C2-7419-AC1C4AAF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9DF92-2A23-9DC7-C4C4-84C4E500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92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1E046-D8A5-585D-D50D-4923A3B3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DC91E-C4DB-33AF-4039-2C83AB198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1A2A4-CFB8-67C2-B0C7-CF31EB414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4E470-EFCE-8D93-75EF-35CB526C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A27F4-A8F1-4095-B17C-0FDD4E4834B5}" type="datetime1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4ABC3-4E7C-607D-972E-5414D687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8891A-C52F-3AAA-916F-84C994C1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65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6B1B-46E9-962E-5E59-54457191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5EDC7-CC74-4080-D70B-1C842334E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30396-E92F-B978-E693-D3F886A64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A8581-BF7E-97B2-ADA0-815C8B466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1D1F7E-9CE9-0E87-C55B-21B65707F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9175DB-CC7A-0FA3-CDCE-89D9B7DE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055EE-6BF7-4B53-802F-D175E49646CF}" type="datetime1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8EFF33-3CF0-E685-8A01-0C891948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9F365C-6BEC-747E-8DF9-D213807C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95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26CB-97A5-1C7E-6B19-B5C22542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F3EED-AF58-7408-C704-62AD73CE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0EFB8-EE02-435B-9CF1-1D53B08DC122}" type="datetime1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4D606-50EA-5264-62FD-0489AFDF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E83E7-4E4A-A606-8C43-0358EBA8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09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A91DD0-1A0D-0F70-40E9-61E234DB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AF6A-F948-4DC8-A710-E3C0183F531B}" type="datetime1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8331F-FAE7-2421-A126-24D0748E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55A9F-5C06-8464-0474-6DCBC8EE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40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985D3-258B-E76C-3406-000CF4946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E4185-66C5-0100-2032-1D8860A38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7DF68-2DC5-D713-85E6-0F69C2095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A008E-53A3-61FD-EE3B-698A886DD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3D767-A3EE-4960-BC6F-9724805AE439}" type="datetime1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6F642-F277-DFDE-17FA-203CF8D6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0439E-8D28-27F2-E951-CC84AE50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55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A692-2D6A-4645-9979-7B2BB0ED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8D7B2-959B-0AE1-5910-E9745EEF0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C3E5F-68E9-EDA2-2FD3-3A4E5CC58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A58A1-D665-1992-8204-A69A5945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0A3F-4432-4646-BCBF-510DC366486F}" type="datetime1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2CA0B-46A7-3F13-3ED2-A286405C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09B39-A692-01C9-F33F-8D8E3D55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8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B94DA0-0F98-A221-7B4A-35C58DFB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1C941-0763-19AF-0FAE-7A7B32333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CF16B-1055-1CBE-1BEF-B7F74961D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8FD3FE-A0EA-41B0-8B29-595A08EDC4A4}" type="datetime1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2C0B4-D72A-D64B-F974-15B95DED5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INPRFM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64B26-8F15-69D8-B279-822FFB7FE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FF140B-F376-4A1D-AAB0-11FF1D5631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7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570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0.png"/><Relationship Id="rId7" Type="http://schemas.openxmlformats.org/officeDocument/2006/relationships/image" Target="../media/image65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0.png"/><Relationship Id="rId5" Type="http://schemas.openxmlformats.org/officeDocument/2006/relationships/image" Target="../media/image630.png"/><Relationship Id="rId4" Type="http://schemas.openxmlformats.org/officeDocument/2006/relationships/image" Target="../media/image6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30.png"/><Relationship Id="rId7" Type="http://schemas.openxmlformats.org/officeDocument/2006/relationships/image" Target="../media/image36.png"/><Relationship Id="rId12" Type="http://schemas.openxmlformats.org/officeDocument/2006/relationships/image" Target="../media/image56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0.png"/><Relationship Id="rId11" Type="http://schemas.openxmlformats.org/officeDocument/2006/relationships/image" Target="../media/image54.png"/><Relationship Id="rId5" Type="http://schemas.openxmlformats.org/officeDocument/2006/relationships/image" Target="../media/image250.png"/><Relationship Id="rId10" Type="http://schemas.openxmlformats.org/officeDocument/2006/relationships/image" Target="../media/image51.png"/><Relationship Id="rId4" Type="http://schemas.openxmlformats.org/officeDocument/2006/relationships/image" Target="../media/image240.png"/><Relationship Id="rId9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57.png"/><Relationship Id="rId7" Type="http://schemas.openxmlformats.org/officeDocument/2006/relationships/image" Target="../media/image36.png"/><Relationship Id="rId12" Type="http://schemas.openxmlformats.org/officeDocument/2006/relationships/image" Target="../media/image6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0.png"/><Relationship Id="rId11" Type="http://schemas.openxmlformats.org/officeDocument/2006/relationships/image" Target="../media/image62.png"/><Relationship Id="rId5" Type="http://schemas.openxmlformats.org/officeDocument/2006/relationships/image" Target="../media/image59.png"/><Relationship Id="rId10" Type="http://schemas.openxmlformats.org/officeDocument/2006/relationships/image" Target="../media/image61.png"/><Relationship Id="rId4" Type="http://schemas.openxmlformats.org/officeDocument/2006/relationships/image" Target="../media/image58.png"/><Relationship Id="rId9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7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7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9.png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0.png"/><Relationship Id="rId2" Type="http://schemas.openxmlformats.org/officeDocument/2006/relationships/image" Target="../media/image7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0.png"/><Relationship Id="rId4" Type="http://schemas.openxmlformats.org/officeDocument/2006/relationships/image" Target="../media/image80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620EC-081E-07FD-A2B4-D252224DC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AFAB52-CD16-CC85-AED6-0826C1C76756}"/>
              </a:ext>
            </a:extLst>
          </p:cNvPr>
          <p:cNvSpPr txBox="1"/>
          <p:nvPr/>
        </p:nvSpPr>
        <p:spPr>
          <a:xfrm>
            <a:off x="0" y="282883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Probabilidad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E480D-F50D-941D-7BA6-4EACE22A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9519-A9D0-4BC9-8416-3108BA6FFD4C}" type="slidenum">
              <a:rPr lang="en-GB" smtClean="0"/>
              <a:t>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4E7AD-C60A-D69B-1D4F-E8B941DE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INPRFM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939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BE32B-DD69-A5A7-9572-5E99AB5A3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CBB1BBDA-BC98-B6F6-C0B0-19E721DB05B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Generalizad Linear (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Mixed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s-MX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F7E4EC-D4DF-26D4-22A2-945A92901F34}"/>
                  </a:ext>
                </a:extLst>
              </p:cNvPr>
              <p:cNvSpPr txBox="1"/>
              <p:nvPr/>
            </p:nvSpPr>
            <p:spPr>
              <a:xfrm>
                <a:off x="1788662" y="4053029"/>
                <a:ext cx="8614675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𝑚𝑥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𝑚𝑥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F7E4EC-D4DF-26D4-22A2-945A92901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4053029"/>
                <a:ext cx="8614675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518F9CF-4723-9DA1-FA92-24E373C99872}"/>
                  </a:ext>
                </a:extLst>
              </p:cNvPr>
              <p:cNvSpPr/>
              <p:nvPr/>
            </p:nvSpPr>
            <p:spPr>
              <a:xfrm>
                <a:off x="3942027" y="20579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518F9CF-4723-9DA1-FA92-24E373C998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027" y="2057975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06E5081-7930-259C-E623-732BF9DDBD55}"/>
                  </a:ext>
                </a:extLst>
              </p:cNvPr>
              <p:cNvSpPr/>
              <p:nvPr/>
            </p:nvSpPr>
            <p:spPr>
              <a:xfrm>
                <a:off x="6866149" y="20579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06E5081-7930-259C-E623-732BF9DDB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149" y="2057975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F9AE9D-3D61-27DC-9AE6-661AAC6D025D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5325852" y="2722993"/>
            <a:ext cx="15402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765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D762E-9D14-564C-EA2D-075AF0777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C253D6-61DD-A584-209D-B98C4BD27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210" y="0"/>
            <a:ext cx="94915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30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46019-129C-27C7-6BF3-4251B4D14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8E0E0D-4135-FDE3-3455-A56B10A85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89" y="0"/>
            <a:ext cx="94314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0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A6983-AF4B-2A7E-8837-3CDE1458B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8F21FA5-5954-72C1-BAE6-7DA4AF8B7DA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Generalizad Linear (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Mixed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s-MX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A037D2-B38B-FF2F-525E-8972F862473C}"/>
                  </a:ext>
                </a:extLst>
              </p:cNvPr>
              <p:cNvSpPr txBox="1"/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A037D2-B38B-FF2F-525E-8972F8624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181AE04-F89F-4D23-5C81-BF28EAE316AD}"/>
                  </a:ext>
                </a:extLst>
              </p:cNvPr>
              <p:cNvSpPr/>
              <p:nvPr/>
            </p:nvSpPr>
            <p:spPr>
              <a:xfrm>
                <a:off x="3580176" y="1051076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181AE04-F89F-4D23-5C81-BF28EAE316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76" y="1051076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E184706-C487-7632-7444-3BA067CA7CAF}"/>
                  </a:ext>
                </a:extLst>
              </p:cNvPr>
              <p:cNvSpPr/>
              <p:nvPr/>
            </p:nvSpPr>
            <p:spPr>
              <a:xfrm>
                <a:off x="6944386" y="2478501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E184706-C487-7632-7444-3BA067CA7C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386" y="2478501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5FC4D1-B625-06D8-100D-DB2312F8C1A2}"/>
              </a:ext>
            </a:extLst>
          </p:cNvPr>
          <p:cNvCxnSpPr>
            <a:cxnSpLocks/>
            <a:stCxn id="9" idx="6"/>
            <a:endCxn id="10" idx="1"/>
          </p:cNvCxnSpPr>
          <p:nvPr/>
        </p:nvCxnSpPr>
        <p:spPr>
          <a:xfrm>
            <a:off x="4964001" y="1716094"/>
            <a:ext cx="2183041" cy="957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F493F89-751B-515C-1DB2-F1BA995C48E9}"/>
                  </a:ext>
                </a:extLst>
              </p:cNvPr>
              <p:cNvSpPr/>
              <p:nvPr/>
            </p:nvSpPr>
            <p:spPr>
              <a:xfrm>
                <a:off x="3453043" y="3835347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4F493F89-751B-515C-1DB2-F1BA995C48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043" y="3835347"/>
                <a:ext cx="1383825" cy="1330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2FA92EE-496E-8206-5619-150E7AEF03B2}"/>
              </a:ext>
            </a:extLst>
          </p:cNvPr>
          <p:cNvCxnSpPr>
            <a:cxnSpLocks/>
            <a:stCxn id="2" idx="6"/>
            <a:endCxn id="10" idx="3"/>
          </p:cNvCxnSpPr>
          <p:nvPr/>
        </p:nvCxnSpPr>
        <p:spPr>
          <a:xfrm flipV="1">
            <a:off x="4836868" y="3613758"/>
            <a:ext cx="2310174" cy="886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A62B762-164D-D452-5876-73BA750AC2BE}"/>
                  </a:ext>
                </a:extLst>
              </p:cNvPr>
              <p:cNvSpPr/>
              <p:nvPr/>
            </p:nvSpPr>
            <p:spPr>
              <a:xfrm>
                <a:off x="2352829" y="2505311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A62B762-164D-D452-5876-73BA750AC2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829" y="2505311"/>
                <a:ext cx="1383825" cy="13300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8815FC-35E4-4997-7123-0FAFAC2583F8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 flipV="1">
            <a:off x="3736654" y="3143519"/>
            <a:ext cx="3207732" cy="26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081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25FE4-53CD-59EF-528B-D7F949723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C07E809E-AAAF-4C13-A65E-B18933AF0F6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Generalizad Linear (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Mixed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s-MX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20160B-B6D5-FCE7-961C-0CEABB1FBF33}"/>
                  </a:ext>
                </a:extLst>
              </p:cNvPr>
              <p:cNvSpPr txBox="1"/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20160B-B6D5-FCE7-961C-0CEABB1FB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1593DDF-EF0B-ECE1-1A79-3B632898A766}"/>
                  </a:ext>
                </a:extLst>
              </p:cNvPr>
              <p:cNvSpPr/>
              <p:nvPr/>
            </p:nvSpPr>
            <p:spPr>
              <a:xfrm>
                <a:off x="3580176" y="1051076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1593DDF-EF0B-ECE1-1A79-3B632898A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76" y="1051076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AF9645B-48D4-1E33-C419-6AEA67377663}"/>
                  </a:ext>
                </a:extLst>
              </p:cNvPr>
              <p:cNvSpPr/>
              <p:nvPr/>
            </p:nvSpPr>
            <p:spPr>
              <a:xfrm>
                <a:off x="6944386" y="2478501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AF9645B-48D4-1E33-C419-6AEA673776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386" y="2478501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74E060-E0A5-BF5B-0EE2-2739C45D03F2}"/>
              </a:ext>
            </a:extLst>
          </p:cNvPr>
          <p:cNvCxnSpPr>
            <a:cxnSpLocks/>
            <a:stCxn id="9" idx="6"/>
            <a:endCxn id="10" idx="1"/>
          </p:cNvCxnSpPr>
          <p:nvPr/>
        </p:nvCxnSpPr>
        <p:spPr>
          <a:xfrm>
            <a:off x="4964001" y="1716094"/>
            <a:ext cx="2183041" cy="957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56F390-0E8D-4E16-D69A-B0FDCB1E6AAA}"/>
                  </a:ext>
                </a:extLst>
              </p:cNvPr>
              <p:cNvSpPr/>
              <p:nvPr/>
            </p:nvSpPr>
            <p:spPr>
              <a:xfrm>
                <a:off x="3453043" y="3835347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456F390-0E8D-4E16-D69A-B0FDCB1E6A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043" y="3835347"/>
                <a:ext cx="1383825" cy="1330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145E0B6-D773-BDA8-6415-F474C51BA301}"/>
              </a:ext>
            </a:extLst>
          </p:cNvPr>
          <p:cNvCxnSpPr>
            <a:cxnSpLocks/>
            <a:stCxn id="2" idx="6"/>
            <a:endCxn id="10" idx="3"/>
          </p:cNvCxnSpPr>
          <p:nvPr/>
        </p:nvCxnSpPr>
        <p:spPr>
          <a:xfrm flipV="1">
            <a:off x="4836868" y="3613758"/>
            <a:ext cx="2310174" cy="886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992F001-6539-548C-DE63-CC8B4397BDED}"/>
                  </a:ext>
                </a:extLst>
              </p:cNvPr>
              <p:cNvSpPr/>
              <p:nvPr/>
            </p:nvSpPr>
            <p:spPr>
              <a:xfrm>
                <a:off x="2352829" y="2505311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992F001-6539-548C-DE63-CC8B4397BD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829" y="2505311"/>
                <a:ext cx="1383825" cy="13300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176765-59E0-9123-A164-A4511A4A08F1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 flipV="1">
            <a:off x="3736654" y="3143519"/>
            <a:ext cx="3207732" cy="26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540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3F933-F4EA-ECD8-46CD-57D9D321B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8A9DA5DA-82E4-BA90-2467-473A3B7F4BA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Generalizad Linear (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Mixed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s-MX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77C86F-7F23-F19C-CD0E-889EF00F64E6}"/>
                  </a:ext>
                </a:extLst>
              </p:cNvPr>
              <p:cNvSpPr txBox="1"/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77C86F-7F23-F19C-CD0E-889EF00F6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6A21A85-F239-4A6E-FF66-B82F398A10BD}"/>
                  </a:ext>
                </a:extLst>
              </p:cNvPr>
              <p:cNvSpPr/>
              <p:nvPr/>
            </p:nvSpPr>
            <p:spPr>
              <a:xfrm>
                <a:off x="3224037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6A21A85-F239-4A6E-FF66-B82F398A1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037" y="2934275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17F02A7-B969-2255-E875-D347B98BAF23}"/>
                  </a:ext>
                </a:extLst>
              </p:cNvPr>
              <p:cNvSpPr/>
              <p:nvPr/>
            </p:nvSpPr>
            <p:spPr>
              <a:xfrm>
                <a:off x="6828661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17F02A7-B969-2255-E875-D347B98BA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661" y="2934275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52C2C0-7046-F81D-DD8B-A1B96449D3D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4607862" y="3599293"/>
            <a:ext cx="2220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2E359DB-F999-D24C-EC9E-4AE2D1CACC90}"/>
                  </a:ext>
                </a:extLst>
              </p:cNvPr>
              <p:cNvSpPr/>
              <p:nvPr/>
            </p:nvSpPr>
            <p:spPr>
              <a:xfrm>
                <a:off x="5026349" y="1146597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2E359DB-F999-D24C-EC9E-4AE2D1CAC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349" y="1146597"/>
                <a:ext cx="1383825" cy="1330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583115-AB84-1211-9D5A-8EC11CDEDDF3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718262" y="2476633"/>
            <a:ext cx="0" cy="1063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316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914A4-0601-2880-E836-7E6F2116A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829E751-0C3F-9C98-2AAB-D8B23714BA5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Generalizad Linear (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Mixed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s-MX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CB650D-12BD-5CEF-78CD-728C0D2BB8CC}"/>
                  </a:ext>
                </a:extLst>
              </p:cNvPr>
              <p:cNvSpPr txBox="1"/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6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CB650D-12BD-5CEF-78CD-728C0D2BB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00C401E-FAE5-F9B3-B39C-89427D1255CF}"/>
                  </a:ext>
                </a:extLst>
              </p:cNvPr>
              <p:cNvSpPr/>
              <p:nvPr/>
            </p:nvSpPr>
            <p:spPr>
              <a:xfrm>
                <a:off x="3224037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00C401E-FAE5-F9B3-B39C-89427D125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037" y="2934275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6C25671-F125-C907-74A4-F2F0F5C9E9E0}"/>
                  </a:ext>
                </a:extLst>
              </p:cNvPr>
              <p:cNvSpPr/>
              <p:nvPr/>
            </p:nvSpPr>
            <p:spPr>
              <a:xfrm>
                <a:off x="6828661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6C25671-F125-C907-74A4-F2F0F5C9E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661" y="2934275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5CE038-8DE8-6BDA-7D34-A48A12D9E56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4607862" y="3599293"/>
            <a:ext cx="2220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E824596-54B1-D011-80D2-7B2716C92349}"/>
                  </a:ext>
                </a:extLst>
              </p:cNvPr>
              <p:cNvSpPr/>
              <p:nvPr/>
            </p:nvSpPr>
            <p:spPr>
              <a:xfrm>
                <a:off x="5026349" y="1146597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E824596-54B1-D011-80D2-7B2716C92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349" y="1146597"/>
                <a:ext cx="1383825" cy="1330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EC0669-DC36-356A-7C51-DD8E7F85A2C1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718262" y="2476633"/>
            <a:ext cx="0" cy="1063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646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16179-CB13-F605-9823-F95E02477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B014D-446C-0AB6-604E-B08A55A4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7ECE1-67EE-6DE5-9C26-135821F2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17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EB8DB7-3A05-446B-0037-96C0F2776FC1}"/>
              </a:ext>
            </a:extLst>
          </p:cNvPr>
          <p:cNvSpPr txBox="1"/>
          <p:nvPr/>
        </p:nvSpPr>
        <p:spPr>
          <a:xfrm>
            <a:off x="606356" y="2967335"/>
            <a:ext cx="10979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Relacion_entre_variables.R</a:t>
            </a:r>
            <a:endParaRPr lang="en-GB" sz="5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756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DB2AC-2803-E3EB-52DF-499C17E7E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34645-1871-8C2D-EE2F-B2A8F81BC55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GLM and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4F438-0309-26D3-2E01-030BECCDA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000" y="1080259"/>
            <a:ext cx="4320000" cy="44797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E16852-01DA-AD95-C4D4-1F0E41F9F8C1}"/>
                  </a:ext>
                </a:extLst>
              </p:cNvPr>
              <p:cNvSpPr txBox="1"/>
              <p:nvPr/>
            </p:nvSpPr>
            <p:spPr>
              <a:xfrm>
                <a:off x="1788662" y="5808514"/>
                <a:ext cx="861467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𝐶h𝑎𝑡𝑏𝑜𝑡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𝑎𝑛𝑥𝑖𝑜𝑢𝑠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GB" sz="3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E16852-01DA-AD95-C4D4-1F0E41F9F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5808514"/>
                <a:ext cx="861467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00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29E5E-AB99-8AF9-DC89-70AB2B6BE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0D1AAB-1FE9-3578-1219-31FC05BD7B48}"/>
                  </a:ext>
                </a:extLst>
              </p:cNvPr>
              <p:cNvSpPr txBox="1"/>
              <p:nvPr/>
            </p:nvSpPr>
            <p:spPr>
              <a:xfrm>
                <a:off x="9100196" y="2043490"/>
                <a:ext cx="3019311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Anxious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=.61+(−.82)∗1</m:t>
                      </m:r>
                    </m:oMath>
                  </m:oMathPara>
                </a14:m>
                <a:endParaRPr lang="en-GB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=.61−.82</m:t>
                      </m:r>
                    </m:oMath>
                  </m:oMathPara>
                </a14:m>
                <a:endParaRPr lang="en-GB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=−.21</m:t>
                      </m:r>
                    </m:oMath>
                  </m:oMathPara>
                </a14:m>
                <a:endParaRPr lang="en-GB" sz="1800" b="0" dirty="0"/>
              </a:p>
              <a:p>
                <a:endParaRPr lang="en-GB" dirty="0"/>
              </a:p>
              <a:p>
                <a:r>
                  <a:rPr lang="en-GB" dirty="0"/>
                  <a:t>Non-Anxious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800" b="0" dirty="0"/>
              </a:p>
              <a:p>
                <a:endParaRPr lang="en-GB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=.61−.82∗0</m:t>
                      </m:r>
                    </m:oMath>
                  </m:oMathPara>
                </a14:m>
                <a:endParaRPr lang="en-GB" sz="1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=.61</m:t>
                      </m:r>
                    </m:oMath>
                  </m:oMathPara>
                </a14:m>
                <a:endParaRPr lang="en-GB" sz="18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0D1AAB-1FE9-3578-1219-31FC05BD7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196" y="2043490"/>
                <a:ext cx="3019311" cy="3416320"/>
              </a:xfrm>
              <a:prstGeom prst="rect">
                <a:avLst/>
              </a:prstGeom>
              <a:blipFill>
                <a:blip r:embed="rId2"/>
                <a:stretch>
                  <a:fillRect l="-1818" t="-7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ítulo 1">
            <a:extLst>
              <a:ext uri="{FF2B5EF4-FFF2-40B4-BE49-F238E27FC236}">
                <a16:creationId xmlns:a16="http://schemas.microsoft.com/office/drawing/2014/main" id="{2DBDE7D9-B7D6-6E3F-8CBB-8F947D466FC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GLM and mean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652189-1C1C-6D66-68C9-0584C0119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000" y="1080259"/>
            <a:ext cx="4320000" cy="44797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83C5CD-DB35-1835-5C30-977ECF59B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251" y="5777741"/>
            <a:ext cx="4629498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0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B71DD-4229-D951-7CC1-53E456E2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765EE-A289-91EE-2B95-BF721AA5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2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C2A73D-A983-28C7-9155-7EBF0A87F826}"/>
                  </a:ext>
                </a:extLst>
              </p:cNvPr>
              <p:cNvSpPr txBox="1"/>
              <p:nvPr/>
            </p:nvSpPr>
            <p:spPr>
              <a:xfrm>
                <a:off x="2298917" y="1213008"/>
                <a:ext cx="7375416" cy="4431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3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Variable </a:t>
                </a:r>
                <a:r>
                  <a:rPr lang="en-GB" sz="3200" b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Aleatoria</a:t>
                </a:r>
                <a:r>
                  <a:rPr lang="en-GB" sz="32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s-MX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s-MX" sz="3200" b="0" dirty="0"/>
              </a:p>
              <a:p>
                <a:endParaRPr lang="en-GB" sz="3200" dirty="0"/>
              </a:p>
              <a:p>
                <a:endParaRPr lang="en-GB" sz="3200" dirty="0"/>
              </a:p>
              <a:p>
                <a14:m>
                  <m:oMath xmlns:m="http://schemas.openxmlformats.org/officeDocument/2006/math"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3200" dirty="0"/>
                  <a:t> 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 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distribuye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como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  <a:endParaRPr lang="en-GB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𝑑𝑖𝑠𝑟𝑖𝑏𝑢𝑐𝑖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𝑝𝑎𝑟𝑎𝑚𝑒𝑡𝑟𝑜𝑠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/>
              </a:p>
              <a:p>
                <a:endParaRPr lang="en-GB" sz="3200" dirty="0"/>
              </a:p>
              <a:p>
                <a:endParaRPr lang="en-GB" sz="3200" dirty="0"/>
              </a:p>
              <a:p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¿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Qué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distribución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conocen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en-GB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C2A73D-A983-28C7-9155-7EBF0A87F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917" y="1213008"/>
                <a:ext cx="7375416" cy="4431983"/>
              </a:xfrm>
              <a:prstGeom prst="rect">
                <a:avLst/>
              </a:prstGeom>
              <a:blipFill>
                <a:blip r:embed="rId2"/>
                <a:stretch>
                  <a:fillRect l="-3306" t="-3026" b="-41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256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F2733-81B6-A95E-8080-EE88E8AC3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67FFEF-D8CC-DBC2-A11B-F07DD869257A}"/>
                  </a:ext>
                </a:extLst>
              </p:cNvPr>
              <p:cNvSpPr txBox="1"/>
              <p:nvPr/>
            </p:nvSpPr>
            <p:spPr>
              <a:xfrm>
                <a:off x="4948517" y="5998918"/>
                <a:ext cx="24119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</a:rPr>
                        <m:t>aff</m:t>
                      </m:r>
                      <m:r>
                        <a:rPr lang="en-GB" sz="18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67FFEF-D8CC-DBC2-A11B-F07DD8692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517" y="5998918"/>
                <a:ext cx="241192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C4AF0E-7F95-8668-A9BA-AD8D91E31704}"/>
                  </a:ext>
                </a:extLst>
              </p:cNvPr>
              <p:cNvSpPr txBox="1"/>
              <p:nvPr/>
            </p:nvSpPr>
            <p:spPr>
              <a:xfrm>
                <a:off x="7785437" y="5972939"/>
                <a:ext cx="3246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</a:rPr>
                        <m:t>aff</m:t>
                      </m:r>
                      <m:r>
                        <a:rPr lang="en-GB" sz="18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𝑐h𝑎𝑡𝑏𝑜𝑡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C4AF0E-7F95-8668-A9BA-AD8D91E31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437" y="5972939"/>
                <a:ext cx="324604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ítulo 1">
            <a:extLst>
              <a:ext uri="{FF2B5EF4-FFF2-40B4-BE49-F238E27FC236}">
                <a16:creationId xmlns:a16="http://schemas.microsoft.com/office/drawing/2014/main" id="{DE08F7EB-2DC4-F148-4AB0-B3A55958D9A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GLM and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517D42-B740-58FE-8402-EB06E7DC96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000" y="840963"/>
            <a:ext cx="9360000" cy="51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893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4F6E8-C8A9-425C-04EA-CFAF48476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984D21B6-D367-BFD4-F760-CDB9A8DBC4E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Moderation</a:t>
            </a:r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5AB14D-3FCD-2A2E-685E-86ABB586D1B3}"/>
              </a:ext>
            </a:extLst>
          </p:cNvPr>
          <p:cNvSpPr/>
          <p:nvPr/>
        </p:nvSpPr>
        <p:spPr>
          <a:xfrm>
            <a:off x="3444080" y="3310792"/>
            <a:ext cx="1383825" cy="1330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Tiempo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B73538-A8FB-E5B6-5089-8ADDACB3657F}"/>
              </a:ext>
            </a:extLst>
          </p:cNvPr>
          <p:cNvSpPr/>
          <p:nvPr/>
        </p:nvSpPr>
        <p:spPr>
          <a:xfrm>
            <a:off x="7048704" y="3310792"/>
            <a:ext cx="1383825" cy="1330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Des-enlace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89C0FA-0D0C-5644-2DCA-4BDE6661D761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4827905" y="3975810"/>
            <a:ext cx="2220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EE0BF6A-1FB2-82AB-E67D-F2EF1411DAAF}"/>
              </a:ext>
            </a:extLst>
          </p:cNvPr>
          <p:cNvSpPr/>
          <p:nvPr/>
        </p:nvSpPr>
        <p:spPr>
          <a:xfrm>
            <a:off x="5246392" y="1523114"/>
            <a:ext cx="1383825" cy="1330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Inter-</a:t>
            </a:r>
            <a:r>
              <a:rPr lang="en-GB" dirty="0" err="1">
                <a:solidFill>
                  <a:schemeClr val="tx1"/>
                </a:solidFill>
              </a:rPr>
              <a:t>vención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CA547F-99AB-0510-2CB2-21D1135F491D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5938305" y="2853150"/>
            <a:ext cx="0" cy="1063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DF8804-F9BE-1EA6-99DE-B9CA5911E087}"/>
                  </a:ext>
                </a:extLst>
              </p:cNvPr>
              <p:cNvSpPr txBox="1"/>
              <p:nvPr/>
            </p:nvSpPr>
            <p:spPr>
              <a:xfrm>
                <a:off x="80920" y="5386972"/>
                <a:ext cx="1202881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𝑡𝑖</m:t>
                      </m:r>
                      <m:r>
                        <a:rPr lang="es-MX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</m:t>
                      </m:r>
                      <m:r>
                        <a:rPr lang="es-MX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+</m:t>
                      </m:r>
                      <m:sSub>
                        <m:sSubPr>
                          <m:ctrlPr>
                            <a:rPr lang="en-GB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DF8804-F9BE-1EA6-99DE-B9CA5911E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0" y="5386972"/>
                <a:ext cx="12028811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368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E1BF7-C7D7-67C4-3BD8-460291A01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08D65998-B319-42D6-F076-B2AA2B81C61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Moderation</a:t>
            </a:r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72AA008-36B2-A21F-5063-EACD493DAABB}"/>
              </a:ext>
            </a:extLst>
          </p:cNvPr>
          <p:cNvSpPr/>
          <p:nvPr/>
        </p:nvSpPr>
        <p:spPr>
          <a:xfrm>
            <a:off x="3444080" y="3310792"/>
            <a:ext cx="1383825" cy="1330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chatbot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999DC6-91FE-6134-D6EE-E05D7F564AC1}"/>
              </a:ext>
            </a:extLst>
          </p:cNvPr>
          <p:cNvSpPr/>
          <p:nvPr/>
        </p:nvSpPr>
        <p:spPr>
          <a:xfrm>
            <a:off x="7048704" y="3310792"/>
            <a:ext cx="1383825" cy="1330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affiliation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AF74FB-D3FC-D6E3-A404-134B4F4D6566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4827905" y="3975810"/>
            <a:ext cx="2220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BA05FF0-C9BB-5A3B-F2BF-03E0892AB054}"/>
              </a:ext>
            </a:extLst>
          </p:cNvPr>
          <p:cNvSpPr/>
          <p:nvPr/>
        </p:nvSpPr>
        <p:spPr>
          <a:xfrm>
            <a:off x="5246392" y="1523114"/>
            <a:ext cx="1383825" cy="1330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anxiety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2B65F3-8BE8-DFEC-FAB0-1BCC679DE669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5938305" y="2853150"/>
            <a:ext cx="0" cy="1063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174922-FDE4-8C1D-046D-4C469098EAED}"/>
                  </a:ext>
                </a:extLst>
              </p:cNvPr>
              <p:cNvSpPr txBox="1"/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6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174922-FDE4-8C1D-046D-4C469098E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201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A2D18-979C-712E-B903-E0166D415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32386A55-BE02-4A94-AF40-226CAA12C65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0D941C-6F69-DA4E-BDDB-921904E5D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08" y="684859"/>
            <a:ext cx="4735884" cy="576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6A8862-890D-4782-F2CD-5C25196CA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891" y="922256"/>
            <a:ext cx="4680000" cy="18877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985E85-24FB-2AFB-3D74-E2CFB2F98215}"/>
                  </a:ext>
                </a:extLst>
              </p:cNvPr>
              <p:cNvSpPr txBox="1"/>
              <p:nvPr/>
            </p:nvSpPr>
            <p:spPr>
              <a:xfrm>
                <a:off x="7030503" y="3007284"/>
                <a:ext cx="3910775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/>
              </a:p>
              <a:p>
                <a:r>
                  <a:rPr lang="en-GB" sz="2800" dirty="0"/>
                  <a:t>Non-Anxious mean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=.61+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−.82∗0</m:t>
                          </m:r>
                        </m:e>
                      </m:d>
                    </m:oMath>
                  </m:oMathPara>
                </a14:m>
                <a:endParaRPr lang="en-GB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=.61</m:t>
                      </m:r>
                    </m:oMath>
                  </m:oMathPara>
                </a14:m>
                <a:endParaRPr lang="en-GB" sz="2800" b="0" dirty="0"/>
              </a:p>
              <a:p>
                <a:endParaRPr lang="en-GB" sz="2800" b="0" dirty="0"/>
              </a:p>
              <a:p>
                <a:r>
                  <a:rPr lang="en-GB" sz="2800" dirty="0"/>
                  <a:t>Anxious mean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=.61+(−.82∗1)</m:t>
                      </m:r>
                    </m:oMath>
                  </m:oMathPara>
                </a14:m>
                <a:endParaRPr lang="en-GB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=−.21</m:t>
                      </m:r>
                    </m:oMath>
                  </m:oMathPara>
                </a14:m>
                <a:endParaRPr lang="en-GB" sz="28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985E85-24FB-2AFB-3D74-E2CFB2F98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503" y="3007284"/>
                <a:ext cx="3910775" cy="3539430"/>
              </a:xfrm>
              <a:prstGeom prst="rect">
                <a:avLst/>
              </a:prstGeom>
              <a:blipFill>
                <a:blip r:embed="rId4"/>
                <a:stretch>
                  <a:fillRect l="-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749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F4ED0-390C-2CF9-BAFC-A14A9293D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B2FB4F66-D935-9B27-B0C3-C9474EEB600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606D71-5F77-142C-7983-C581D45F3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08" y="684859"/>
            <a:ext cx="4744449" cy="576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F2FAD4-3611-BF01-4965-5927D2846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705" y="720471"/>
            <a:ext cx="4680000" cy="1682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BBE0F8-8DC3-E7EE-8BC3-7B2E5BF6EB16}"/>
                  </a:ext>
                </a:extLst>
              </p:cNvPr>
              <p:cNvSpPr txBox="1"/>
              <p:nvPr/>
            </p:nvSpPr>
            <p:spPr>
              <a:xfrm>
                <a:off x="7198964" y="2729951"/>
                <a:ext cx="3131482" cy="3970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/>
              </a:p>
              <a:p>
                <a:r>
                  <a:rPr lang="en-GB" sz="2800" dirty="0" err="1"/>
                  <a:t>Promedio</a:t>
                </a:r>
                <a:r>
                  <a:rPr lang="en-GB" sz="2800" dirty="0"/>
                  <a:t> de Low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=.12+.15∗0</m:t>
                      </m:r>
                    </m:oMath>
                  </m:oMathPara>
                </a14:m>
                <a:endParaRPr lang="en-GB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=.12</m:t>
                      </m:r>
                    </m:oMath>
                  </m:oMathPara>
                </a14:m>
                <a:endParaRPr lang="en-GB" sz="2800" b="0" dirty="0"/>
              </a:p>
              <a:p>
                <a:endParaRPr lang="en-GB" sz="2800" dirty="0"/>
              </a:p>
              <a:p>
                <a:r>
                  <a:rPr lang="en-GB" sz="2800" dirty="0"/>
                  <a:t>Promedio de High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=.12+.15∗1</m:t>
                      </m:r>
                    </m:oMath>
                  </m:oMathPara>
                </a14:m>
                <a:endParaRPr lang="en-GB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=.12+.15</m:t>
                      </m:r>
                    </m:oMath>
                  </m:oMathPara>
                </a14:m>
                <a:endParaRPr lang="en-GB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=.27</m:t>
                      </m:r>
                    </m:oMath>
                  </m:oMathPara>
                </a14:m>
                <a:endParaRPr lang="en-GB" sz="28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BBE0F8-8DC3-E7EE-8BC3-7B2E5BF6E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964" y="2729951"/>
                <a:ext cx="3131482" cy="3970318"/>
              </a:xfrm>
              <a:prstGeom prst="rect">
                <a:avLst/>
              </a:prstGeom>
              <a:blipFill>
                <a:blip r:embed="rId4"/>
                <a:stretch>
                  <a:fillRect l="-40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092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6222B-5AF2-719F-561B-AB36158D6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3017742A-05E8-6EBE-D9BE-611EBD344BF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75B4E3-5637-C583-F5BA-77331B074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8" y="649175"/>
            <a:ext cx="4780904" cy="576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E05891-BA88-7DE0-322F-3EE6D123B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652" y="32500"/>
            <a:ext cx="3893262" cy="15384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1D9771-92EF-89D4-7161-26083BCC0BC3}"/>
                  </a:ext>
                </a:extLst>
              </p:cNvPr>
              <p:cNvSpPr txBox="1"/>
              <p:nvPr/>
            </p:nvSpPr>
            <p:spPr>
              <a:xfrm>
                <a:off x="4977904" y="1685652"/>
                <a:ext cx="7051041" cy="5262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𝑎𝑛𝑥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.+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.+</m:t>
                      </m:r>
                      <m:sSub>
                        <m:sSub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𝑐h𝑎𝑡</m:t>
                      </m:r>
                    </m:oMath>
                  </m:oMathPara>
                </a14:m>
                <a:endParaRPr lang="en-GB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~.67−.12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𝑎𝑛𝑥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.−1.09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.+.54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𝑎𝑛𝑥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𝑐h𝑎𝑡</m:t>
                      </m:r>
                    </m:oMath>
                  </m:oMathPara>
                </a14:m>
                <a:endParaRPr lang="en-GB" sz="2400" dirty="0"/>
              </a:p>
              <a:p>
                <a:endParaRPr lang="en-GB" sz="2400" dirty="0"/>
              </a:p>
              <a:p>
                <a:r>
                  <a:rPr lang="en-GB" sz="2400" dirty="0"/>
                  <a:t>y = .67 + (-.12)*0 + (-1.09)*0 + .54*0*0</a:t>
                </a:r>
              </a:p>
              <a:p>
                <a:r>
                  <a:rPr lang="en-GB" sz="2400" dirty="0" err="1"/>
                  <a:t>y_low_non</a:t>
                </a:r>
                <a:r>
                  <a:rPr lang="en-GB" sz="2400" dirty="0"/>
                  <a:t>-anxious = </a:t>
                </a:r>
                <a:r>
                  <a:rPr lang="en-GB" sz="2400" dirty="0">
                    <a:solidFill>
                      <a:srgbClr val="FF0000"/>
                    </a:solidFill>
                  </a:rPr>
                  <a:t>.67</a:t>
                </a:r>
                <a:br>
                  <a:rPr lang="en-GB" sz="2400" dirty="0"/>
                </a:br>
                <a:endParaRPr lang="en-GB" sz="2400" dirty="0"/>
              </a:p>
              <a:p>
                <a:r>
                  <a:rPr lang="en-GB" sz="2400" dirty="0"/>
                  <a:t>y = .67 + (-.12)*0 + (</a:t>
                </a:r>
                <a:r>
                  <a:rPr lang="en-GB" sz="2400" b="1" dirty="0"/>
                  <a:t>-1.09</a:t>
                </a:r>
                <a:r>
                  <a:rPr lang="en-GB" sz="2400" dirty="0"/>
                  <a:t>)*1 + .54*0*1</a:t>
                </a:r>
              </a:p>
              <a:p>
                <a:r>
                  <a:rPr lang="en-GB" sz="2400" dirty="0" err="1"/>
                  <a:t>y_low_anxious</a:t>
                </a:r>
                <a:r>
                  <a:rPr lang="en-GB" sz="2400" dirty="0"/>
                  <a:t> = .67 – 1.09 = </a:t>
                </a:r>
                <a:r>
                  <a:rPr lang="en-GB" sz="2400" dirty="0">
                    <a:solidFill>
                      <a:srgbClr val="FF0000"/>
                    </a:solidFill>
                  </a:rPr>
                  <a:t>-.42</a:t>
                </a:r>
              </a:p>
              <a:p>
                <a:endParaRPr lang="en-GB" sz="2400" dirty="0">
                  <a:solidFill>
                    <a:srgbClr val="FF0000"/>
                  </a:solidFill>
                </a:endParaRPr>
              </a:p>
              <a:p>
                <a:r>
                  <a:rPr lang="en-GB" sz="2400" dirty="0"/>
                  <a:t>y = .67 + (-.12)*1 + (-1.09)*0 + .54*1*0</a:t>
                </a:r>
              </a:p>
              <a:p>
                <a:r>
                  <a:rPr lang="en-GB" sz="2400" dirty="0" err="1"/>
                  <a:t>y_high_non</a:t>
                </a:r>
                <a:r>
                  <a:rPr lang="en-GB" sz="2400" dirty="0"/>
                  <a:t>-anxious = .67 - .12 = </a:t>
                </a:r>
                <a:r>
                  <a:rPr lang="en-GB" sz="2400" dirty="0">
                    <a:solidFill>
                      <a:srgbClr val="FF0000"/>
                    </a:solidFill>
                  </a:rPr>
                  <a:t>.55</a:t>
                </a:r>
              </a:p>
              <a:p>
                <a:endParaRPr lang="en-GB" sz="2400" dirty="0">
                  <a:solidFill>
                    <a:srgbClr val="FF0000"/>
                  </a:solidFill>
                </a:endParaRPr>
              </a:p>
              <a:p>
                <a:r>
                  <a:rPr lang="en-GB" sz="2400" dirty="0"/>
                  <a:t>y = .67 + (-.12)*1 + (-1.09)*1 + .54*1*1</a:t>
                </a:r>
              </a:p>
              <a:p>
                <a:r>
                  <a:rPr lang="en-GB" sz="2400" dirty="0" err="1"/>
                  <a:t>y_high_anxious</a:t>
                </a:r>
                <a:r>
                  <a:rPr lang="en-GB" sz="2400" dirty="0"/>
                  <a:t> = .67 - .12 – 1.09 + .54 = </a:t>
                </a:r>
                <a:r>
                  <a:rPr lang="en-GB" sz="2400" dirty="0">
                    <a:solidFill>
                      <a:srgbClr val="FF0000"/>
                    </a:solidFill>
                  </a:rPr>
                  <a:t>0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1D9771-92EF-89D4-7161-26083BCC0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904" y="1685652"/>
                <a:ext cx="7051041" cy="5262979"/>
              </a:xfrm>
              <a:prstGeom prst="rect">
                <a:avLst/>
              </a:prstGeom>
              <a:blipFill>
                <a:blip r:embed="rId4"/>
                <a:stretch>
                  <a:fillRect l="-1384" b="-17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A8B84229-3507-5F71-7693-8E163C72392F}"/>
              </a:ext>
            </a:extLst>
          </p:cNvPr>
          <p:cNvSpPr/>
          <p:nvPr/>
        </p:nvSpPr>
        <p:spPr>
          <a:xfrm>
            <a:off x="3503471" y="2912248"/>
            <a:ext cx="756355" cy="69991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367DDF-7481-156B-76F5-9CD8568B8177}"/>
              </a:ext>
            </a:extLst>
          </p:cNvPr>
          <p:cNvSpPr txBox="1"/>
          <p:nvPr/>
        </p:nvSpPr>
        <p:spPr>
          <a:xfrm>
            <a:off x="903250" y="3529175"/>
            <a:ext cx="6115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High 0-.55 = -.55</a:t>
            </a:r>
          </a:p>
          <a:p>
            <a:r>
              <a:rPr lang="en-GB" sz="1800" dirty="0"/>
              <a:t>Low -.42-67 = -1.09</a:t>
            </a:r>
          </a:p>
        </p:txBody>
      </p:sp>
    </p:spTree>
    <p:extLst>
      <p:ext uri="{BB962C8B-B14F-4D97-AF65-F5344CB8AC3E}">
        <p14:creationId xmlns:p14="http://schemas.microsoft.com/office/powerpoint/2010/main" val="1202468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B720F-A060-7E43-020A-31DD6E67B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A1931BE6-E1DE-F35C-B730-67F71F8E665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endParaRPr lang="es-MX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B5C24F-9129-B15F-7E54-D37780A3C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76" y="870614"/>
            <a:ext cx="8579951" cy="45687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50E7F8-B01C-ECAC-FA1F-0D60684FA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990" y="5518021"/>
            <a:ext cx="4790516" cy="123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04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C348B-8341-8F95-E844-C4CB9427A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9F5C67-2D82-2909-9F1C-A43A9CE194B2}"/>
              </a:ext>
            </a:extLst>
          </p:cNvPr>
          <p:cNvSpPr txBox="1"/>
          <p:nvPr/>
        </p:nvSpPr>
        <p:spPr>
          <a:xfrm>
            <a:off x="0" y="2828835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0" i="0" dirty="0">
                <a:solidFill>
                  <a:srgbClr val="1014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DAGs</a:t>
            </a:r>
            <a:r>
              <a:rPr lang="en-GB" sz="7200" dirty="0">
                <a:solidFill>
                  <a:srgbClr val="1014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GB" sz="7200" dirty="0">
                <a:solidFill>
                  <a:srgbClr val="1014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800" b="0" i="0" dirty="0">
                <a:solidFill>
                  <a:srgbClr val="1014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Directed Acyclic Graph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DE835-7D0C-E111-6F71-C5D0DB5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9519-A9D0-4BC9-8416-3108BA6FFD4C}" type="slidenum">
              <a:rPr lang="en-GB" smtClean="0"/>
              <a:t>27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8268E-0434-5DF9-8A1C-179249C4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INPRFM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734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DCD4E-C5EB-0C1C-4107-8FBB165B9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AC3C6C3B-D76A-CAC7-12ED-17DC91AA8D0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0" i="0" dirty="0">
                <a:solidFill>
                  <a:srgbClr val="1014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Directed Acyclic Graph (DAG):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Moderation</a:t>
            </a:r>
            <a:endParaRPr lang="en-GB" sz="1100" b="0" i="0" dirty="0">
              <a:solidFill>
                <a:srgbClr val="10141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66BF1-F868-0992-6EEC-7C2A5B1F55A4}"/>
                  </a:ext>
                </a:extLst>
              </p:cNvPr>
              <p:cNvSpPr txBox="1"/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6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66BF1-F868-0992-6EEC-7C2A5B1F5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5386972"/>
                <a:ext cx="86146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905C332-A7CD-CB0E-EC53-2456E3EA1F9C}"/>
                  </a:ext>
                </a:extLst>
              </p:cNvPr>
              <p:cNvSpPr/>
              <p:nvPr/>
            </p:nvSpPr>
            <p:spPr>
              <a:xfrm>
                <a:off x="3224037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905C332-A7CD-CB0E-EC53-2456E3EA1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037" y="2934275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81224AD-A734-92D1-D876-C2CE0277CFF7}"/>
                  </a:ext>
                </a:extLst>
              </p:cNvPr>
              <p:cNvSpPr/>
              <p:nvPr/>
            </p:nvSpPr>
            <p:spPr>
              <a:xfrm>
                <a:off x="6828661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6C25671-F125-C907-74A4-F2F0F5C9E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661" y="2934275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4A81A3-2FA5-E46B-5531-0A4F69D61D9C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4607862" y="3599293"/>
            <a:ext cx="2220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8ACC841-114B-C9E5-032C-636A76868947}"/>
                  </a:ext>
                </a:extLst>
              </p:cNvPr>
              <p:cNvSpPr/>
              <p:nvPr/>
            </p:nvSpPr>
            <p:spPr>
              <a:xfrm>
                <a:off x="5026349" y="1146597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E824596-54B1-D011-80D2-7B2716C92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349" y="1146597"/>
                <a:ext cx="1383825" cy="1330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A5ABAA-C9BB-45D1-51B3-6CDC7FFDDA4C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5718262" y="2476633"/>
            <a:ext cx="0" cy="106361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160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88805-E41A-57A9-21C6-BB6C4B723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87606C-F8EF-6AA8-2186-09612A91EBC0}"/>
                  </a:ext>
                </a:extLst>
              </p:cNvPr>
              <p:cNvSpPr txBox="1"/>
              <p:nvPr/>
            </p:nvSpPr>
            <p:spPr>
              <a:xfrm>
                <a:off x="1788662" y="4855102"/>
                <a:ext cx="861467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i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GB" sz="36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3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87606C-F8EF-6AA8-2186-09612A91E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4855102"/>
                <a:ext cx="8614675" cy="1754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95291CC-5CEE-449A-DD8C-6592F9692B40}"/>
                  </a:ext>
                </a:extLst>
              </p:cNvPr>
              <p:cNvSpPr/>
              <p:nvPr/>
            </p:nvSpPr>
            <p:spPr>
              <a:xfrm>
                <a:off x="3224037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00C401E-FAE5-F9B3-B39C-89427D125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037" y="2934275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A00E206-6C1C-846D-B818-8D3C95C53E1A}"/>
                  </a:ext>
                </a:extLst>
              </p:cNvPr>
              <p:cNvSpPr/>
              <p:nvPr/>
            </p:nvSpPr>
            <p:spPr>
              <a:xfrm>
                <a:off x="6828661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6C25671-F125-C907-74A4-F2F0F5C9E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661" y="2934275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64AF5A-92A0-20AD-0CF3-1BB432E6AB7E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4607862" y="3599293"/>
            <a:ext cx="2220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F49210A-B5CD-6E4A-7294-CA949463CCEB}"/>
                  </a:ext>
                </a:extLst>
              </p:cNvPr>
              <p:cNvSpPr/>
              <p:nvPr/>
            </p:nvSpPr>
            <p:spPr>
              <a:xfrm>
                <a:off x="5026349" y="1146597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E824596-54B1-D011-80D2-7B2716C923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349" y="1146597"/>
                <a:ext cx="1383825" cy="1330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26FC9D-418C-2196-AD6C-7D738E64D85C}"/>
              </a:ext>
            </a:extLst>
          </p:cNvPr>
          <p:cNvCxnSpPr>
            <a:cxnSpLocks/>
            <a:stCxn id="14" idx="5"/>
            <a:endCxn id="10" idx="1"/>
          </p:cNvCxnSpPr>
          <p:nvPr/>
        </p:nvCxnSpPr>
        <p:spPr>
          <a:xfrm>
            <a:off x="6207518" y="2281854"/>
            <a:ext cx="823799" cy="84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55E0427-34EC-27A3-65AB-7BA058CB6C7C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4263940" y="2281854"/>
            <a:ext cx="965065" cy="769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5819697E-499E-812B-65B6-F570C1B580E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0" i="0" dirty="0">
                <a:solidFill>
                  <a:srgbClr val="1014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Directed Acyclic Graph (DAG):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Mediation</a:t>
            </a:r>
            <a:endParaRPr lang="en-GB" sz="1100" b="0" i="0" dirty="0">
              <a:solidFill>
                <a:srgbClr val="10141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05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7B879-E444-1D74-E38F-6817313E3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5AAF7-0333-33E6-C4FA-ECA4E99C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7403B-9F4C-BBA0-176A-9B4D84C6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3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28697E-A5BC-6521-CDB3-3C6F951F4F9D}"/>
                  </a:ext>
                </a:extLst>
              </p:cNvPr>
              <p:cNvSpPr txBox="1"/>
              <p:nvPr/>
            </p:nvSpPr>
            <p:spPr>
              <a:xfrm>
                <a:off x="2298917" y="1624965"/>
                <a:ext cx="7375416" cy="4431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𝐵𝑒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3200" b="0" i="1" dirty="0">
                  <a:latin typeface="Cambria Math" panose="02040503050406030204" pitchFamily="18" charset="0"/>
                </a:endParaRPr>
              </a:p>
              <a:p>
                <a:endParaRPr lang="es-MX" sz="3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3200" dirty="0"/>
                  <a:t> 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proviene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una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distribución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Bernoulli con parametro </a:t>
                </a:r>
                <a14:m>
                  <m:oMath xmlns:m="http://schemas.openxmlformats.org/officeDocument/2006/math">
                    <m:r>
                      <a:rPr lang="es-MX" sz="32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por lo que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GB" sz="3200" dirty="0"/>
                  <a:t>. </a:t>
                </a:r>
                <a:endParaRPr lang="es-MX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MX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”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pertenece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a”</a:t>
                </a:r>
              </a:p>
              <a:p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s-MX" sz="32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32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28697E-A5BC-6521-CDB3-3C6F951F4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917" y="1624965"/>
                <a:ext cx="7375416" cy="4431983"/>
              </a:xfrm>
              <a:prstGeom prst="rect">
                <a:avLst/>
              </a:prstGeom>
              <a:blipFill>
                <a:blip r:embed="rId2"/>
                <a:stretch>
                  <a:fillRect l="-3306" r="-40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ítulo 1">
            <a:extLst>
              <a:ext uri="{FF2B5EF4-FFF2-40B4-BE49-F238E27FC236}">
                <a16:creationId xmlns:a16="http://schemas.microsoft.com/office/drawing/2014/main" id="{8E6409F3-7489-E250-A620-EB75099E971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Distribución Bernoulli</a:t>
            </a:r>
          </a:p>
        </p:txBody>
      </p:sp>
    </p:spTree>
    <p:extLst>
      <p:ext uri="{BB962C8B-B14F-4D97-AF65-F5344CB8AC3E}">
        <p14:creationId xmlns:p14="http://schemas.microsoft.com/office/powerpoint/2010/main" val="2135828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DE349-0A02-E4AD-2A53-431B0D811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83D9C6C-8ACE-A6DD-ACF8-19281CE2BFBA}"/>
                  </a:ext>
                </a:extLst>
              </p:cNvPr>
              <p:cNvSpPr/>
              <p:nvPr/>
            </p:nvSpPr>
            <p:spPr>
              <a:xfrm>
                <a:off x="3224037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00C401E-FAE5-F9B3-B39C-89427D125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037" y="2934275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4B32B17-586E-9083-FB22-2DD092BAF0D3}"/>
                  </a:ext>
                </a:extLst>
              </p:cNvPr>
              <p:cNvSpPr/>
              <p:nvPr/>
            </p:nvSpPr>
            <p:spPr>
              <a:xfrm>
                <a:off x="6828661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6C25671-F125-C907-74A4-F2F0F5C9E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661" y="2934275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452EC9-EE84-9CD3-5B24-3187CAD578F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4607862" y="3599293"/>
            <a:ext cx="2220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4D68369-196D-9BFD-4C58-ED1ECC3C47E7}"/>
                  </a:ext>
                </a:extLst>
              </p:cNvPr>
              <p:cNvSpPr/>
              <p:nvPr/>
            </p:nvSpPr>
            <p:spPr>
              <a:xfrm>
                <a:off x="5026349" y="1146597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4D68369-196D-9BFD-4C58-ED1ECC3C4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349" y="1146597"/>
                <a:ext cx="1383825" cy="1330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7F32B5-D811-D316-BF8E-15532B6ABFDC}"/>
              </a:ext>
            </a:extLst>
          </p:cNvPr>
          <p:cNvCxnSpPr>
            <a:cxnSpLocks/>
            <a:stCxn id="14" idx="5"/>
            <a:endCxn id="10" idx="1"/>
          </p:cNvCxnSpPr>
          <p:nvPr/>
        </p:nvCxnSpPr>
        <p:spPr>
          <a:xfrm>
            <a:off x="6207518" y="2281854"/>
            <a:ext cx="823799" cy="84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EEBCC5F-88EF-1586-DBD3-0D4DB42F887B}"/>
              </a:ext>
            </a:extLst>
          </p:cNvPr>
          <p:cNvCxnSpPr>
            <a:cxnSpLocks/>
            <a:stCxn id="14" idx="3"/>
            <a:endCxn id="9" idx="7"/>
          </p:cNvCxnSpPr>
          <p:nvPr/>
        </p:nvCxnSpPr>
        <p:spPr>
          <a:xfrm flipH="1">
            <a:off x="4405206" y="2281854"/>
            <a:ext cx="823799" cy="84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E43B7C-61DE-E54A-8C5B-DCF20538961C}"/>
                  </a:ext>
                </a:extLst>
              </p:cNvPr>
              <p:cNvSpPr txBox="1"/>
              <p:nvPr/>
            </p:nvSpPr>
            <p:spPr>
              <a:xfrm>
                <a:off x="1788662" y="4855102"/>
                <a:ext cx="8614675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i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sz="3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2E43B7C-61DE-E54A-8C5B-DCF205389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4855102"/>
                <a:ext cx="8614675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ítulo 1">
            <a:extLst>
              <a:ext uri="{FF2B5EF4-FFF2-40B4-BE49-F238E27FC236}">
                <a16:creationId xmlns:a16="http://schemas.microsoft.com/office/drawing/2014/main" id="{AB6F48C8-767A-4819-65D8-A8A3ABA6CBA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0" i="0" dirty="0">
                <a:solidFill>
                  <a:srgbClr val="1014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Directed Acyclic Graph (DAG):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Confounder</a:t>
            </a:r>
            <a:endParaRPr lang="en-GB" sz="1100" b="0" i="0" dirty="0">
              <a:solidFill>
                <a:srgbClr val="10141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106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21078-D351-28E4-07CE-DFA49B680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FDE5748-469F-8A62-0050-5841114F8E9E}"/>
                  </a:ext>
                </a:extLst>
              </p:cNvPr>
              <p:cNvSpPr/>
              <p:nvPr/>
            </p:nvSpPr>
            <p:spPr>
              <a:xfrm>
                <a:off x="3580176" y="1051076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1593DDF-EF0B-ECE1-1A79-3B632898A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176" y="1051076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5F53A0-EC74-EB4E-3E54-F7DAA635274F}"/>
                  </a:ext>
                </a:extLst>
              </p:cNvPr>
              <p:cNvSpPr/>
              <p:nvPr/>
            </p:nvSpPr>
            <p:spPr>
              <a:xfrm>
                <a:off x="6944386" y="2478501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AF9645B-48D4-1E33-C419-6AEA673776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386" y="2478501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C0A88C-0FD0-70AD-9E1D-3D26EFE41823}"/>
              </a:ext>
            </a:extLst>
          </p:cNvPr>
          <p:cNvCxnSpPr>
            <a:cxnSpLocks/>
            <a:stCxn id="9" idx="6"/>
            <a:endCxn id="10" idx="1"/>
          </p:cNvCxnSpPr>
          <p:nvPr/>
        </p:nvCxnSpPr>
        <p:spPr>
          <a:xfrm>
            <a:off x="4964001" y="1716094"/>
            <a:ext cx="2183041" cy="95718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391C510-FB4D-4EA1-6D77-A84FA7651054}"/>
                  </a:ext>
                </a:extLst>
              </p:cNvPr>
              <p:cNvSpPr/>
              <p:nvPr/>
            </p:nvSpPr>
            <p:spPr>
              <a:xfrm>
                <a:off x="3453043" y="3835347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A391C510-FB4D-4EA1-6D77-A84FA76510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043" y="3835347"/>
                <a:ext cx="1383825" cy="1330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036249-7CE2-569A-AEDF-6D22CE85021E}"/>
              </a:ext>
            </a:extLst>
          </p:cNvPr>
          <p:cNvCxnSpPr>
            <a:cxnSpLocks/>
            <a:stCxn id="2" idx="6"/>
            <a:endCxn id="10" idx="3"/>
          </p:cNvCxnSpPr>
          <p:nvPr/>
        </p:nvCxnSpPr>
        <p:spPr>
          <a:xfrm flipV="1">
            <a:off x="4836868" y="3613758"/>
            <a:ext cx="2310174" cy="886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E76C783-A07D-24C5-1CCD-6D0F4712AE65}"/>
                  </a:ext>
                </a:extLst>
              </p:cNvPr>
              <p:cNvSpPr/>
              <p:nvPr/>
            </p:nvSpPr>
            <p:spPr>
              <a:xfrm>
                <a:off x="2352829" y="2505311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E76C783-A07D-24C5-1CCD-6D0F4712AE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829" y="2505311"/>
                <a:ext cx="1383825" cy="13300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5B1587-05B4-79C5-AC50-5982A3EFFE45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 flipV="1">
            <a:off x="3736654" y="3143519"/>
            <a:ext cx="3207732" cy="26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ítulo 1">
            <a:extLst>
              <a:ext uri="{FF2B5EF4-FFF2-40B4-BE49-F238E27FC236}">
                <a16:creationId xmlns:a16="http://schemas.microsoft.com/office/drawing/2014/main" id="{96A1C0A2-0082-F0B1-3A7F-FE492608063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0" i="0" dirty="0">
                <a:solidFill>
                  <a:srgbClr val="1014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Directed Acyclic Graph (DAG):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Covariates</a:t>
            </a:r>
            <a:endParaRPr lang="en-GB" sz="1100" b="0" i="0" dirty="0">
              <a:solidFill>
                <a:srgbClr val="10141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0D7ED6-98C1-CD62-0130-89CF34D32F5B}"/>
                  </a:ext>
                </a:extLst>
              </p:cNvPr>
              <p:cNvSpPr txBox="1"/>
              <p:nvPr/>
            </p:nvSpPr>
            <p:spPr>
              <a:xfrm>
                <a:off x="1788662" y="4855102"/>
                <a:ext cx="8614675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i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GB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GB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0D7ED6-98C1-CD62-0130-89CF34D32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4855102"/>
                <a:ext cx="8614675" cy="1200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204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207F1-22C2-8735-30B6-795DFCEB6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E4FB50D-157F-FAEA-5EF2-76A1E24C4E8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0" i="0" dirty="0">
                <a:solidFill>
                  <a:srgbClr val="1014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Structural Equation Modelling</a:t>
            </a:r>
            <a:endParaRPr lang="en-GB" sz="1100" b="0" i="0" dirty="0">
              <a:solidFill>
                <a:srgbClr val="10141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4C3A484-B77E-3EC0-7EB7-3E553E427BE6}"/>
                  </a:ext>
                </a:extLst>
              </p:cNvPr>
              <p:cNvSpPr/>
              <p:nvPr/>
            </p:nvSpPr>
            <p:spPr>
              <a:xfrm>
                <a:off x="2148281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4C3A484-B77E-3EC0-7EB7-3E553E427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281" y="2934275"/>
                <a:ext cx="1383825" cy="133003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47ABD21-679F-1CFD-CC4D-417D7332A7AB}"/>
                  </a:ext>
                </a:extLst>
              </p:cNvPr>
              <p:cNvSpPr/>
              <p:nvPr/>
            </p:nvSpPr>
            <p:spPr>
              <a:xfrm>
                <a:off x="5752905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47ABD21-679F-1CFD-CC4D-417D7332A7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905" y="2934275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17F271-8FDD-7B18-01AA-4F15C5844B0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3532106" y="3599293"/>
            <a:ext cx="2220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48F1A64-EEFC-6B57-5112-978C84453A83}"/>
                  </a:ext>
                </a:extLst>
              </p:cNvPr>
              <p:cNvSpPr/>
              <p:nvPr/>
            </p:nvSpPr>
            <p:spPr>
              <a:xfrm>
                <a:off x="3950593" y="1146597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𝑚𝑒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48F1A64-EEFC-6B57-5112-978C84453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93" y="1146597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584EED-8627-5D41-3527-D9ACB506B6D3}"/>
              </a:ext>
            </a:extLst>
          </p:cNvPr>
          <p:cNvCxnSpPr>
            <a:cxnSpLocks/>
            <a:stCxn id="11" idx="5"/>
            <a:endCxn id="7" idx="1"/>
          </p:cNvCxnSpPr>
          <p:nvPr/>
        </p:nvCxnSpPr>
        <p:spPr>
          <a:xfrm>
            <a:off x="5131762" y="2281854"/>
            <a:ext cx="823799" cy="84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3FF387-353B-7839-E086-11A7D3A0B487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3188184" y="2281854"/>
            <a:ext cx="965065" cy="7694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24062BE-7C5E-08B7-95CD-B5DF86954A1E}"/>
                  </a:ext>
                </a:extLst>
              </p:cNvPr>
              <p:cNvSpPr/>
              <p:nvPr/>
            </p:nvSpPr>
            <p:spPr>
              <a:xfrm>
                <a:off x="919977" y="1310033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24062BE-7C5E-08B7-95CD-B5DF86954A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77" y="1310033"/>
                <a:ext cx="1383825" cy="1330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2CD1FB5-EFDF-514F-AC3F-30294D283D20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2303802" y="1975051"/>
            <a:ext cx="1332617" cy="6915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05E965F-B496-C8D8-FC26-304139F01798}"/>
                  </a:ext>
                </a:extLst>
              </p:cNvPr>
              <p:cNvSpPr/>
              <p:nvPr/>
            </p:nvSpPr>
            <p:spPr>
              <a:xfrm>
                <a:off x="8462960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05E965F-B496-C8D8-FC26-304139F01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960" y="2934275"/>
                <a:ext cx="1383825" cy="13300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89D635-BCA6-0269-D4C8-CDB9968BDBB8}"/>
              </a:ext>
            </a:extLst>
          </p:cNvPr>
          <p:cNvCxnSpPr>
            <a:cxnSpLocks/>
            <a:stCxn id="23" idx="2"/>
            <a:endCxn id="7" idx="6"/>
          </p:cNvCxnSpPr>
          <p:nvPr/>
        </p:nvCxnSpPr>
        <p:spPr>
          <a:xfrm flipH="1">
            <a:off x="7136730" y="3599293"/>
            <a:ext cx="13262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1B3CEC9-06C3-BED7-A56A-08B28388674C}"/>
                  </a:ext>
                </a:extLst>
              </p:cNvPr>
              <p:cNvSpPr/>
              <p:nvPr/>
            </p:nvSpPr>
            <p:spPr>
              <a:xfrm>
                <a:off x="8169290" y="4564222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1B3CEC9-06C3-BED7-A56A-08B2838867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290" y="4564222"/>
                <a:ext cx="1383825" cy="13300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2F17F2-B4A3-FD4A-8985-BFE971C1D016}"/>
              </a:ext>
            </a:extLst>
          </p:cNvPr>
          <p:cNvCxnSpPr>
            <a:cxnSpLocks/>
            <a:stCxn id="29" idx="1"/>
            <a:endCxn id="7" idx="5"/>
          </p:cNvCxnSpPr>
          <p:nvPr/>
        </p:nvCxnSpPr>
        <p:spPr>
          <a:xfrm flipH="1" flipV="1">
            <a:off x="6934074" y="4069532"/>
            <a:ext cx="1437872" cy="68946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EB96DE0-214D-321D-45C0-B8AC356DAA06}"/>
                  </a:ext>
                </a:extLst>
              </p:cNvPr>
              <p:cNvSpPr/>
              <p:nvPr/>
            </p:nvSpPr>
            <p:spPr>
              <a:xfrm>
                <a:off x="10390089" y="4598451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EB96DE0-214D-321D-45C0-B8AC356DA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089" y="4598451"/>
                <a:ext cx="1383825" cy="13300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B0F6FD-F013-43CC-7F79-A799C80C5AC5}"/>
              </a:ext>
            </a:extLst>
          </p:cNvPr>
          <p:cNvCxnSpPr>
            <a:cxnSpLocks/>
            <a:stCxn id="33" idx="2"/>
            <a:endCxn id="29" idx="6"/>
          </p:cNvCxnSpPr>
          <p:nvPr/>
        </p:nvCxnSpPr>
        <p:spPr>
          <a:xfrm flipH="1" flipV="1">
            <a:off x="9553115" y="5229240"/>
            <a:ext cx="836974" cy="3422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114BB82-7A94-A853-4D59-97C9FA968CE7}"/>
              </a:ext>
            </a:extLst>
          </p:cNvPr>
          <p:cNvCxnSpPr>
            <a:cxnSpLocks/>
            <a:stCxn id="33" idx="1"/>
            <a:endCxn id="23" idx="5"/>
          </p:cNvCxnSpPr>
          <p:nvPr/>
        </p:nvCxnSpPr>
        <p:spPr>
          <a:xfrm flipH="1" flipV="1">
            <a:off x="9644129" y="4069532"/>
            <a:ext cx="948616" cy="72369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317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F726F-A51C-4BAD-C43C-309D4D82E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2D41130-9932-AE86-4C02-C28E150A8B1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Generalizad Linear 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Mixed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s-MX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1A0E83-D491-4DEC-A69F-4F1FD9AB1BFA}"/>
                  </a:ext>
                </a:extLst>
              </p:cNvPr>
              <p:cNvSpPr txBox="1"/>
              <p:nvPr/>
            </p:nvSpPr>
            <p:spPr>
              <a:xfrm>
                <a:off x="1788662" y="4053029"/>
                <a:ext cx="8614675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MX" sz="3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𝑎𝑝𝑟𝑜𝑥𝑖𝑚𝑎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𝑝𝑟𝑒𝑑𝑖𝑐𝑒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𝑐𝑜𝑛</m:t>
                      </m:r>
                    </m:oMath>
                  </m:oMathPara>
                </a14:m>
                <a:endParaRPr lang="es-MX" sz="3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s-MX" sz="3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D07910-2DF1-DB1E-E65E-8154FA310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4053029"/>
                <a:ext cx="8614675" cy="2308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308CBE5-B790-6461-BEE8-E4F0EFB7A97C}"/>
                  </a:ext>
                </a:extLst>
              </p:cNvPr>
              <p:cNvSpPr/>
              <p:nvPr/>
            </p:nvSpPr>
            <p:spPr>
              <a:xfrm>
                <a:off x="3942027" y="20579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5A9428D-3088-5292-0918-3907C8497B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027" y="2057975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C40DA92-18A4-A286-0DEB-A6D567C5DFD0}"/>
                  </a:ext>
                </a:extLst>
              </p:cNvPr>
              <p:cNvSpPr/>
              <p:nvPr/>
            </p:nvSpPr>
            <p:spPr>
              <a:xfrm>
                <a:off x="6866149" y="20579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8B3856-BB63-887F-DD48-1DB207A15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149" y="2057975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FA59CF-E56A-DDE3-1BB6-D8C8DA95D911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5325852" y="2722993"/>
            <a:ext cx="15402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198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CCFB7-121B-5567-A91D-9BEFE4CF3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7BE2D84-2524-C042-D262-DB52C7AE71D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Simpson’s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Paradox</a:t>
            </a:r>
            <a:endParaRPr lang="es-MX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B75505-A084-20B7-BB41-F431FC460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86" y="2369974"/>
            <a:ext cx="4680000" cy="33286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6FB250-652B-1F4D-1341-C61A33F0E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039" y="2336236"/>
            <a:ext cx="4680000" cy="333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50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A7762-F87A-AE18-F84D-99DBAF117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0AE3FF6-EA46-01B6-91E6-8B86C7854C5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Generalizad Linear 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Mixed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s-MX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D1F365D-A951-F99F-EAEA-234ADB9B1F00}"/>
                  </a:ext>
                </a:extLst>
              </p:cNvPr>
              <p:cNvSpPr/>
              <p:nvPr/>
            </p:nvSpPr>
            <p:spPr>
              <a:xfrm>
                <a:off x="2762127" y="3107668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4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salon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D1F365D-A951-F99F-EAEA-234ADB9B1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127" y="3107668"/>
                <a:ext cx="1383825" cy="133003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15ADD0A-D0EE-E3FB-A290-446F8E0C1DDC}"/>
                  </a:ext>
                </a:extLst>
              </p:cNvPr>
              <p:cNvSpPr/>
              <p:nvPr/>
            </p:nvSpPr>
            <p:spPr>
              <a:xfrm>
                <a:off x="1846279" y="5026080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alumno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15ADD0A-D0EE-E3FB-A290-446F8E0C1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279" y="5026080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DFDF9F-44E1-5554-D5B4-227914206A75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2538192" y="4242925"/>
            <a:ext cx="426591" cy="783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477A529-9A8F-CD09-D443-0D1B9122AA13}"/>
                  </a:ext>
                </a:extLst>
              </p:cNvPr>
              <p:cNvSpPr/>
              <p:nvPr/>
            </p:nvSpPr>
            <p:spPr>
              <a:xfrm>
                <a:off x="3622206" y="5026080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alumno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477A529-9A8F-CD09-D443-0D1B9122AA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206" y="5026080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2D2E33-BC3A-A164-0939-56E4F01D53AC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3943296" y="4242925"/>
            <a:ext cx="370823" cy="783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D487E0C-66C4-97C1-81B0-9C8E02574817}"/>
                  </a:ext>
                </a:extLst>
              </p:cNvPr>
              <p:cNvSpPr/>
              <p:nvPr/>
            </p:nvSpPr>
            <p:spPr>
              <a:xfrm>
                <a:off x="5404087" y="1093477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escuela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D487E0C-66C4-97C1-81B0-9C8E025748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087" y="1093477"/>
                <a:ext cx="1383825" cy="1330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DABAD0-BB50-9A9F-962D-B3138E32392C}"/>
              </a:ext>
            </a:extLst>
          </p:cNvPr>
          <p:cNvCxnSpPr>
            <a:cxnSpLocks/>
            <a:stCxn id="19" idx="3"/>
            <a:endCxn id="9" idx="0"/>
          </p:cNvCxnSpPr>
          <p:nvPr/>
        </p:nvCxnSpPr>
        <p:spPr>
          <a:xfrm flipH="1">
            <a:off x="3454040" y="2228734"/>
            <a:ext cx="2152703" cy="87893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0B76E78-26C0-1AB9-9DB5-68BB3C90D3F8}"/>
                  </a:ext>
                </a:extLst>
              </p:cNvPr>
              <p:cNvSpPr/>
              <p:nvPr/>
            </p:nvSpPr>
            <p:spPr>
              <a:xfrm>
                <a:off x="8344943" y="3107668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4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salon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0B76E78-26C0-1AB9-9DB5-68BB3C90D3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943" y="3107668"/>
                <a:ext cx="1383825" cy="13300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EAA1310-1F43-46C5-B6FB-D2806DDD08E1}"/>
                  </a:ext>
                </a:extLst>
              </p:cNvPr>
              <p:cNvSpPr/>
              <p:nvPr/>
            </p:nvSpPr>
            <p:spPr>
              <a:xfrm>
                <a:off x="7429095" y="5026080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alumno</m:t>
                      </m:r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EAA1310-1F43-46C5-B6FB-D2806DDD08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095" y="5026080"/>
                <a:ext cx="1383825" cy="13300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1C06B1-BC83-2469-43EA-012137DB574E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8121008" y="4242925"/>
            <a:ext cx="426591" cy="783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3B4B38B-8BC3-D03D-72D3-CFE3BEFBBE29}"/>
                  </a:ext>
                </a:extLst>
              </p:cNvPr>
              <p:cNvSpPr/>
              <p:nvPr/>
            </p:nvSpPr>
            <p:spPr>
              <a:xfrm>
                <a:off x="9205022" y="5026080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alumno</m:t>
                      </m:r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3B4B38B-8BC3-D03D-72D3-CFE3BEFBBE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022" y="5026080"/>
                <a:ext cx="1383825" cy="13300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E4D071-1278-C618-26CB-1C3F12DA3E7B}"/>
              </a:ext>
            </a:extLst>
          </p:cNvPr>
          <p:cNvCxnSpPr>
            <a:cxnSpLocks/>
            <a:stCxn id="23" idx="5"/>
            <a:endCxn id="26" idx="0"/>
          </p:cNvCxnSpPr>
          <p:nvPr/>
        </p:nvCxnSpPr>
        <p:spPr>
          <a:xfrm>
            <a:off x="9526112" y="4242925"/>
            <a:ext cx="370823" cy="783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A75D06-62FE-CA62-C110-04EB1FD4136B}"/>
              </a:ext>
            </a:extLst>
          </p:cNvPr>
          <p:cNvCxnSpPr>
            <a:cxnSpLocks/>
            <a:stCxn id="19" idx="5"/>
            <a:endCxn id="23" idx="0"/>
          </p:cNvCxnSpPr>
          <p:nvPr/>
        </p:nvCxnSpPr>
        <p:spPr>
          <a:xfrm>
            <a:off x="6585256" y="2228734"/>
            <a:ext cx="2451600" cy="87893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EF0B8E5-809A-CB50-85EC-5530222054E7}"/>
                  </a:ext>
                </a:extLst>
              </p:cNvPr>
              <p:cNvSpPr/>
              <p:nvPr/>
            </p:nvSpPr>
            <p:spPr>
              <a:xfrm>
                <a:off x="2776123" y="3107668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32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salon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EF0B8E5-809A-CB50-85EC-5530222054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123" y="3107668"/>
                <a:ext cx="1383825" cy="13300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90D0091-AE9C-2EC8-7C5B-15702B134978}"/>
                  </a:ext>
                </a:extLst>
              </p:cNvPr>
              <p:cNvSpPr/>
              <p:nvPr/>
            </p:nvSpPr>
            <p:spPr>
              <a:xfrm>
                <a:off x="8358939" y="3107668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32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salon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90D0091-AE9C-2EC8-7C5B-15702B1349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939" y="3107668"/>
                <a:ext cx="1383825" cy="133003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798C819-81E8-1B0C-C970-B8D23DDFB8B2}"/>
                  </a:ext>
                </a:extLst>
              </p:cNvPr>
              <p:cNvSpPr/>
              <p:nvPr/>
            </p:nvSpPr>
            <p:spPr>
              <a:xfrm>
                <a:off x="7443091" y="5026080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alumno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798C819-81E8-1B0C-C970-B8D23DDFB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091" y="5026080"/>
                <a:ext cx="1383825" cy="1330036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EDCD4CF-327F-7172-EF16-D0F7236CBC39}"/>
                  </a:ext>
                </a:extLst>
              </p:cNvPr>
              <p:cNvSpPr/>
              <p:nvPr/>
            </p:nvSpPr>
            <p:spPr>
              <a:xfrm>
                <a:off x="9219018" y="5026080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alumno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EDCD4CF-327F-7172-EF16-D0F7236CB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018" y="5026080"/>
                <a:ext cx="1383825" cy="1330036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056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F1F01-4751-DA6A-0E89-E9BBE370A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7EA265EE-D5F8-6A7D-F6E8-4FEE677FB46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Multilevel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lang="es-MX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D36A774-D0D5-577B-96FF-686BC7A81B94}"/>
                  </a:ext>
                </a:extLst>
              </p:cNvPr>
              <p:cNvSpPr/>
              <p:nvPr/>
            </p:nvSpPr>
            <p:spPr>
              <a:xfrm>
                <a:off x="2762127" y="3107668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4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salon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D36A774-D0D5-577B-96FF-686BC7A81B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127" y="3107668"/>
                <a:ext cx="1383825" cy="133003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3F0285A-D4BF-9120-914B-D2244123F672}"/>
                  </a:ext>
                </a:extLst>
              </p:cNvPr>
              <p:cNvSpPr/>
              <p:nvPr/>
            </p:nvSpPr>
            <p:spPr>
              <a:xfrm>
                <a:off x="1846279" y="5026080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paciente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3F0285A-D4BF-9120-914B-D2244123F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279" y="5026080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86F356-60F3-B82C-FBB6-0A6925B6AAF1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2538192" y="4242925"/>
            <a:ext cx="426591" cy="783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352BD43-B3B5-0937-EE96-AD06A116907B}"/>
                  </a:ext>
                </a:extLst>
              </p:cNvPr>
              <p:cNvSpPr/>
              <p:nvPr/>
            </p:nvSpPr>
            <p:spPr>
              <a:xfrm>
                <a:off x="3622206" y="5026080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paciente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352BD43-B3B5-0937-EE96-AD06A1169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206" y="5026080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F580C3-3AD6-F5A8-0409-B16C28872425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3943296" y="4242925"/>
            <a:ext cx="370823" cy="783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93EE379-B736-0A56-8409-819A41E3840E}"/>
                  </a:ext>
                </a:extLst>
              </p:cNvPr>
              <p:cNvSpPr/>
              <p:nvPr/>
            </p:nvSpPr>
            <p:spPr>
              <a:xfrm>
                <a:off x="5404087" y="1093477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hospital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93EE379-B736-0A56-8409-819A41E38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087" y="1093477"/>
                <a:ext cx="1383825" cy="1330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DDFC8F-3BE8-3FDB-233F-E6A2C657159F}"/>
              </a:ext>
            </a:extLst>
          </p:cNvPr>
          <p:cNvCxnSpPr>
            <a:cxnSpLocks/>
            <a:stCxn id="19" idx="3"/>
            <a:endCxn id="9" idx="0"/>
          </p:cNvCxnSpPr>
          <p:nvPr/>
        </p:nvCxnSpPr>
        <p:spPr>
          <a:xfrm flipH="1">
            <a:off x="3454040" y="2228734"/>
            <a:ext cx="2152703" cy="87893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037A482-C422-C790-5A4B-E7DC56FE49D8}"/>
                  </a:ext>
                </a:extLst>
              </p:cNvPr>
              <p:cNvSpPr/>
              <p:nvPr/>
            </p:nvSpPr>
            <p:spPr>
              <a:xfrm>
                <a:off x="8344943" y="3107668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4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salon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037A482-C422-C790-5A4B-E7DC56FE49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943" y="3107668"/>
                <a:ext cx="1383825" cy="133003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707CB00-6048-0711-931A-C703474E8A57}"/>
                  </a:ext>
                </a:extLst>
              </p:cNvPr>
              <p:cNvSpPr/>
              <p:nvPr/>
            </p:nvSpPr>
            <p:spPr>
              <a:xfrm>
                <a:off x="7429095" y="5026080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alumno</m:t>
                      </m:r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707CB00-6048-0711-931A-C703474E8A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095" y="5026080"/>
                <a:ext cx="1383825" cy="133003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F1D22B-9093-FD07-93F7-018C06200BEB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8121008" y="4242925"/>
            <a:ext cx="426591" cy="783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DFA1C6A-443D-A413-FA94-49CCD154D0E1}"/>
                  </a:ext>
                </a:extLst>
              </p:cNvPr>
              <p:cNvSpPr/>
              <p:nvPr/>
            </p:nvSpPr>
            <p:spPr>
              <a:xfrm>
                <a:off x="9205022" y="5026080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alumno</m:t>
                      </m:r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DFA1C6A-443D-A413-FA94-49CCD154D0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022" y="5026080"/>
                <a:ext cx="1383825" cy="133003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2277F1-FF14-37A6-773B-E09B62B66797}"/>
              </a:ext>
            </a:extLst>
          </p:cNvPr>
          <p:cNvCxnSpPr>
            <a:cxnSpLocks/>
            <a:stCxn id="23" idx="5"/>
            <a:endCxn id="26" idx="0"/>
          </p:cNvCxnSpPr>
          <p:nvPr/>
        </p:nvCxnSpPr>
        <p:spPr>
          <a:xfrm>
            <a:off x="9526112" y="4242925"/>
            <a:ext cx="370823" cy="783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992330-9AB7-A989-3369-EF270DC44DC7}"/>
              </a:ext>
            </a:extLst>
          </p:cNvPr>
          <p:cNvCxnSpPr>
            <a:cxnSpLocks/>
            <a:stCxn id="19" idx="5"/>
            <a:endCxn id="23" idx="0"/>
          </p:cNvCxnSpPr>
          <p:nvPr/>
        </p:nvCxnSpPr>
        <p:spPr>
          <a:xfrm>
            <a:off x="6585256" y="2228734"/>
            <a:ext cx="2451600" cy="87893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A67B99F-4B57-44F3-E53D-70D553A5911C}"/>
                  </a:ext>
                </a:extLst>
              </p:cNvPr>
              <p:cNvSpPr/>
              <p:nvPr/>
            </p:nvSpPr>
            <p:spPr>
              <a:xfrm>
                <a:off x="2776123" y="3107668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32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clinico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A67B99F-4B57-44F3-E53D-70D553A59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123" y="3107668"/>
                <a:ext cx="1383825" cy="133003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35CC7AB-BFE3-7511-2CB9-DF93EBC2BAC5}"/>
                  </a:ext>
                </a:extLst>
              </p:cNvPr>
              <p:cNvSpPr/>
              <p:nvPr/>
            </p:nvSpPr>
            <p:spPr>
              <a:xfrm>
                <a:off x="8358939" y="3107668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3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clinico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35CC7AB-BFE3-7511-2CB9-DF93EBC2BA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939" y="3107668"/>
                <a:ext cx="1383825" cy="1330036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5760FC6-AB98-A824-4C82-57363B1DA459}"/>
                  </a:ext>
                </a:extLst>
              </p:cNvPr>
              <p:cNvSpPr/>
              <p:nvPr/>
            </p:nvSpPr>
            <p:spPr>
              <a:xfrm>
                <a:off x="7443091" y="5026080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paciente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5760FC6-AB98-A824-4C82-57363B1DA4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091" y="5026080"/>
                <a:ext cx="1383825" cy="1330036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7B8D17C-21B5-EBF4-7336-C29696761350}"/>
                  </a:ext>
                </a:extLst>
              </p:cNvPr>
              <p:cNvSpPr/>
              <p:nvPr/>
            </p:nvSpPr>
            <p:spPr>
              <a:xfrm>
                <a:off x="9219018" y="5026080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paciente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7B8D17C-21B5-EBF4-7336-C296967613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018" y="5026080"/>
                <a:ext cx="1383825" cy="1330036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355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C6FB3-314E-E8DD-AAA8-6AD10C2E2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CE4F7F03-6F72-B16A-45D1-B7944C94ADF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Linear 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lang="es-MX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75AE118-2A9C-DF6A-7A56-A728B738D6D5}"/>
                  </a:ext>
                </a:extLst>
              </p:cNvPr>
              <p:cNvSpPr/>
              <p:nvPr/>
            </p:nvSpPr>
            <p:spPr>
              <a:xfrm>
                <a:off x="2762127" y="3107668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individual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75AE118-2A9C-DF6A-7A56-A728B738D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127" y="3107668"/>
                <a:ext cx="1383825" cy="1330036"/>
              </a:xfrm>
              <a:prstGeom prst="ellipse">
                <a:avLst/>
              </a:prstGeom>
              <a:blipFill>
                <a:blip r:embed="rId2"/>
                <a:stretch>
                  <a:fillRect l="-6522" r="-8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0CF8989-835C-4FC5-DEB3-B253064A0C0F}"/>
                  </a:ext>
                </a:extLst>
              </p:cNvPr>
              <p:cNvSpPr/>
              <p:nvPr/>
            </p:nvSpPr>
            <p:spPr>
              <a:xfrm>
                <a:off x="1846279" y="5026080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0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observation</m:t>
                      </m:r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0CF8989-835C-4FC5-DEB3-B253064A0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279" y="5026080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 l="-5652" r="-17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6A2C1D-42DD-B2F4-E404-5F51C6F69286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2538192" y="4242925"/>
            <a:ext cx="426591" cy="783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4312958-DB6F-0634-1236-296E92B9A72C}"/>
                  </a:ext>
                </a:extLst>
              </p:cNvPr>
              <p:cNvSpPr/>
              <p:nvPr/>
            </p:nvSpPr>
            <p:spPr>
              <a:xfrm>
                <a:off x="3622206" y="5026080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observation</m:t>
                      </m:r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4312958-DB6F-0634-1236-296E92B9A7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206" y="5026080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 l="-5652" r="-17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EC9DDA-3EE4-48DB-3EE7-051F62C1A8C2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3943296" y="4242925"/>
            <a:ext cx="370823" cy="783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823D769-0116-0476-D1D1-B049DFF1EEA9}"/>
                  </a:ext>
                </a:extLst>
              </p:cNvPr>
              <p:cNvSpPr/>
              <p:nvPr/>
            </p:nvSpPr>
            <p:spPr>
              <a:xfrm>
                <a:off x="5404087" y="1093477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3600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group</m:t>
                      </m:r>
                    </m:oMath>
                  </m:oMathPara>
                </a14:m>
                <a:endParaRPr lang="en-GB" sz="3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823D769-0116-0476-D1D1-B049DFF1EE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087" y="1093477"/>
                <a:ext cx="1383825" cy="133003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9D5A4E-B323-2387-8C2D-4AB850CA5643}"/>
              </a:ext>
            </a:extLst>
          </p:cNvPr>
          <p:cNvCxnSpPr>
            <a:cxnSpLocks/>
            <a:stCxn id="19" idx="3"/>
            <a:endCxn id="9" idx="0"/>
          </p:cNvCxnSpPr>
          <p:nvPr/>
        </p:nvCxnSpPr>
        <p:spPr>
          <a:xfrm flipH="1">
            <a:off x="3454040" y="2228734"/>
            <a:ext cx="2152703" cy="87893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BCAB1FA-21E7-54F8-B443-F1B4CCAB12A4}"/>
                  </a:ext>
                </a:extLst>
              </p:cNvPr>
              <p:cNvSpPr/>
              <p:nvPr/>
            </p:nvSpPr>
            <p:spPr>
              <a:xfrm>
                <a:off x="8344943" y="3107668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individual</m:t>
                      </m:r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BCAB1FA-21E7-54F8-B443-F1B4CCAB12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4943" y="3107668"/>
                <a:ext cx="1383825" cy="1330036"/>
              </a:xfrm>
              <a:prstGeom prst="ellipse">
                <a:avLst/>
              </a:prstGeom>
              <a:blipFill>
                <a:blip r:embed="rId6"/>
                <a:stretch>
                  <a:fillRect l="-6957" r="-4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4C8A392-62FD-0776-ED94-C6DDE093E3AA}"/>
                  </a:ext>
                </a:extLst>
              </p:cNvPr>
              <p:cNvSpPr/>
              <p:nvPr/>
            </p:nvSpPr>
            <p:spPr>
              <a:xfrm>
                <a:off x="7429095" y="5026080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observation</m:t>
                      </m:r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4C8A392-62FD-0776-ED94-C6DDE093E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095" y="5026080"/>
                <a:ext cx="1383825" cy="1330036"/>
              </a:xfrm>
              <a:prstGeom prst="ellipse">
                <a:avLst/>
              </a:prstGeom>
              <a:blipFill>
                <a:blip r:embed="rId7"/>
                <a:stretch>
                  <a:fillRect l="-5652" r="-17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943B3C-B1C1-1807-3B0B-CE520D9A9FBC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8121008" y="4242925"/>
            <a:ext cx="426591" cy="783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69EFE26-EA88-661E-B19D-676F58F822B5}"/>
                  </a:ext>
                </a:extLst>
              </p:cNvPr>
              <p:cNvSpPr/>
              <p:nvPr/>
            </p:nvSpPr>
            <p:spPr>
              <a:xfrm>
                <a:off x="9205022" y="5026080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observation</m:t>
                      </m:r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69EFE26-EA88-661E-B19D-676F58F822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022" y="5026080"/>
                <a:ext cx="1383825" cy="1330036"/>
              </a:xfrm>
              <a:prstGeom prst="ellipse">
                <a:avLst/>
              </a:prstGeom>
              <a:blipFill>
                <a:blip r:embed="rId8"/>
                <a:stretch>
                  <a:fillRect l="-5652" r="-17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6E68C6-86CE-E7DF-CEB7-59A7A8B47DCA}"/>
              </a:ext>
            </a:extLst>
          </p:cNvPr>
          <p:cNvCxnSpPr>
            <a:cxnSpLocks/>
            <a:stCxn id="23" idx="5"/>
            <a:endCxn id="26" idx="0"/>
          </p:cNvCxnSpPr>
          <p:nvPr/>
        </p:nvCxnSpPr>
        <p:spPr>
          <a:xfrm>
            <a:off x="9526112" y="4242925"/>
            <a:ext cx="370823" cy="783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CCF682-B34F-A73F-D057-8C68C8F65F8C}"/>
              </a:ext>
            </a:extLst>
          </p:cNvPr>
          <p:cNvCxnSpPr>
            <a:cxnSpLocks/>
            <a:stCxn id="19" idx="5"/>
            <a:endCxn id="23" idx="0"/>
          </p:cNvCxnSpPr>
          <p:nvPr/>
        </p:nvCxnSpPr>
        <p:spPr>
          <a:xfrm>
            <a:off x="6585256" y="2228734"/>
            <a:ext cx="2451600" cy="87893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941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5EB3D-DFDA-EF4D-12B7-484A0FAE8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2D29EF-C357-537A-1E2C-C4AF57EE701F}"/>
                  </a:ext>
                </a:extLst>
              </p:cNvPr>
              <p:cNvSpPr txBox="1"/>
              <p:nvPr/>
            </p:nvSpPr>
            <p:spPr>
              <a:xfrm>
                <a:off x="1788662" y="2909405"/>
                <a:ext cx="8614675" cy="1244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3600" b="0" i="1" dirty="0">
                    <a:latin typeface="Cambria Math" panose="02040503050406030204" pitchFamily="18" charset="0"/>
                  </a:rPr>
                  <a:t>Level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2D29EF-C357-537A-1E2C-C4AF57EE7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2909405"/>
                <a:ext cx="8614675" cy="1244893"/>
              </a:xfrm>
              <a:prstGeom prst="rect">
                <a:avLst/>
              </a:prstGeom>
              <a:blipFill>
                <a:blip r:embed="rId2"/>
                <a:stretch>
                  <a:fillRect l="-2122" t="-7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6CD0ACD-A0D8-BD38-9FB7-0F8139E24E50}"/>
                  </a:ext>
                </a:extLst>
              </p:cNvPr>
              <p:cNvSpPr/>
              <p:nvPr/>
            </p:nvSpPr>
            <p:spPr>
              <a:xfrm>
                <a:off x="3942027" y="123221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6CD0ACD-A0D8-BD38-9FB7-0F8139E24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027" y="1232215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44EAB95-FE50-A867-D822-AD3A0F919B6D}"/>
                  </a:ext>
                </a:extLst>
              </p:cNvPr>
              <p:cNvSpPr/>
              <p:nvPr/>
            </p:nvSpPr>
            <p:spPr>
              <a:xfrm>
                <a:off x="6866149" y="123221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44EAB95-FE50-A867-D822-AD3A0F919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149" y="1232215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D5E3F25-F7DA-09E5-3E3A-9F947E4A4CAC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5325852" y="1897233"/>
            <a:ext cx="15402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B505618F-48D5-CB73-FAE4-C79CC2BB371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GLMM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C8DC9A-C72B-2D63-9273-B786DF08857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67522"/>
          <a:stretch/>
        </p:blipFill>
        <p:spPr>
          <a:xfrm>
            <a:off x="9047103" y="1151428"/>
            <a:ext cx="3144897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360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EC00A-383D-7305-A576-2F3F9DB2C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BEB938-3F97-CE62-86AF-1D8263E24ECB}"/>
                  </a:ext>
                </a:extLst>
              </p:cNvPr>
              <p:cNvSpPr txBox="1"/>
              <p:nvPr/>
            </p:nvSpPr>
            <p:spPr>
              <a:xfrm>
                <a:off x="1788662" y="2909405"/>
                <a:ext cx="8614675" cy="2951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3600" b="0" i="1" dirty="0">
                    <a:latin typeface="Cambria Math" panose="02040503050406030204" pitchFamily="18" charset="0"/>
                  </a:rPr>
                  <a:t>Level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3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sz="3600" b="0" i="1" dirty="0">
                    <a:latin typeface="Cambria Math" panose="02040503050406030204" pitchFamily="18" charset="0"/>
                  </a:rPr>
                  <a:t>Level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BEB938-3F97-CE62-86AF-1D8263E24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2909405"/>
                <a:ext cx="8614675" cy="2951449"/>
              </a:xfrm>
              <a:prstGeom prst="rect">
                <a:avLst/>
              </a:prstGeom>
              <a:blipFill>
                <a:blip r:embed="rId2"/>
                <a:stretch>
                  <a:fillRect l="-2122" t="-30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79DA0F9-C896-18CC-78A8-70688E274ECE}"/>
                  </a:ext>
                </a:extLst>
              </p:cNvPr>
              <p:cNvSpPr/>
              <p:nvPr/>
            </p:nvSpPr>
            <p:spPr>
              <a:xfrm>
                <a:off x="3942027" y="123221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79DA0F9-C896-18CC-78A8-70688E274E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027" y="1232215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0E3A714-FA74-EC15-4EB8-D6FA80AFD253}"/>
                  </a:ext>
                </a:extLst>
              </p:cNvPr>
              <p:cNvSpPr/>
              <p:nvPr/>
            </p:nvSpPr>
            <p:spPr>
              <a:xfrm>
                <a:off x="6866149" y="123221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0E3A714-FA74-EC15-4EB8-D6FA80AFD2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149" y="1232215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EFECAA-BB32-14B3-956C-4DAB100C6AB5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5325852" y="1897233"/>
            <a:ext cx="15402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20DCC06B-4EB3-5D33-7EE9-2B0D83C8502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GLMM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D73E42A-7345-951E-89FA-AA525654C89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3426" r="33331"/>
          <a:stretch/>
        </p:blipFill>
        <p:spPr>
          <a:xfrm>
            <a:off x="8972939" y="1151428"/>
            <a:ext cx="3219061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3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551B6-DBD2-0460-9B1D-144E6D393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3212A3-CB2D-F7AC-E057-CD937464C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D2A86-B0C0-843D-C17D-D6B2C8274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4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BD8560-0089-926F-15E8-31ADB06CDCA4}"/>
              </a:ext>
            </a:extLst>
          </p:cNvPr>
          <p:cNvSpPr txBox="1"/>
          <p:nvPr/>
        </p:nvSpPr>
        <p:spPr>
          <a:xfrm>
            <a:off x="1843874" y="2828835"/>
            <a:ext cx="8504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R_the_basics.R</a:t>
            </a:r>
            <a:r>
              <a:rPr lang="en-GB" sz="7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37019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D755B-CC10-89E3-43B7-8A098BBE6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FF8E20-7E92-97ED-9599-D91C84FD99F6}"/>
                  </a:ext>
                </a:extLst>
              </p:cNvPr>
              <p:cNvSpPr txBox="1"/>
              <p:nvPr/>
            </p:nvSpPr>
            <p:spPr>
              <a:xfrm>
                <a:off x="1788662" y="2909405"/>
                <a:ext cx="8614675" cy="35500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3600" b="0" i="1" dirty="0">
                    <a:latin typeface="Cambria Math" panose="02040503050406030204" pitchFamily="18" charset="0"/>
                  </a:rPr>
                  <a:t>Level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3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sz="3600" b="0" i="1" dirty="0">
                    <a:latin typeface="Cambria Math" panose="02040503050406030204" pitchFamily="18" charset="0"/>
                  </a:rPr>
                  <a:t>Level 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3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FF8E20-7E92-97ED-9599-D91C84FD9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2909405"/>
                <a:ext cx="8614675" cy="3550011"/>
              </a:xfrm>
              <a:prstGeom prst="rect">
                <a:avLst/>
              </a:prstGeom>
              <a:blipFill>
                <a:blip r:embed="rId2"/>
                <a:stretch>
                  <a:fillRect l="-2122" t="-25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5CB268F1-1FD6-98AA-E302-60C6A8F10840}"/>
                  </a:ext>
                </a:extLst>
              </p:cNvPr>
              <p:cNvSpPr/>
              <p:nvPr/>
            </p:nvSpPr>
            <p:spPr>
              <a:xfrm>
                <a:off x="3942027" y="123221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5CB268F1-1FD6-98AA-E302-60C6A8F10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027" y="1232215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5151C88-9F65-435F-AF6E-978833EB51F4}"/>
                  </a:ext>
                </a:extLst>
              </p:cNvPr>
              <p:cNvSpPr/>
              <p:nvPr/>
            </p:nvSpPr>
            <p:spPr>
              <a:xfrm>
                <a:off x="6866149" y="123221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5151C88-9F65-435F-AF6E-978833EB5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149" y="1232215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AC4CCE-EB24-21E1-E3CA-EF46392761E6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5325852" y="1897233"/>
            <a:ext cx="15402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ítulo 1">
            <a:extLst>
              <a:ext uri="{FF2B5EF4-FFF2-40B4-BE49-F238E27FC236}">
                <a16:creationId xmlns:a16="http://schemas.microsoft.com/office/drawing/2014/main" id="{B976F87D-CB19-5EF9-58BF-FF378A46E0E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GLMM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6B3F74-C852-05EA-A108-D02CDDA3644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7184" r="-41"/>
          <a:stretch/>
        </p:blipFill>
        <p:spPr>
          <a:xfrm>
            <a:off x="9010260" y="1151428"/>
            <a:ext cx="318174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765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5599D-4FAE-3488-DC4A-479FA4499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ADA60BE-9516-8F6F-D676-DEF87178133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GLMM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B2418-75EC-54BF-7AAD-5C6AA121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487" y="1198082"/>
            <a:ext cx="9683025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91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7D91F-946A-30C4-8DA3-112DC56D6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B19685B2-E5A9-434D-5578-95160348600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Generalizad Linear (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Mixed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endParaRPr lang="es-MX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72AA25E-4616-D7EB-54C2-4A9FFB353132}"/>
                  </a:ext>
                </a:extLst>
              </p:cNvPr>
              <p:cNvSpPr/>
              <p:nvPr/>
            </p:nvSpPr>
            <p:spPr>
              <a:xfrm>
                <a:off x="3942027" y="20579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5A9428D-3088-5292-0918-3907C8497B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027" y="2057975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EF2016A-7830-7D60-C01D-9106EB7D6FC6}"/>
                  </a:ext>
                </a:extLst>
              </p:cNvPr>
              <p:cNvSpPr/>
              <p:nvPr/>
            </p:nvSpPr>
            <p:spPr>
              <a:xfrm>
                <a:off x="6866149" y="20579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8B3856-BB63-887F-DD48-1DB207A15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149" y="2057975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44DA9C-31D1-9C01-794C-3C775B801C9A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5325852" y="2722993"/>
            <a:ext cx="15402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C4460D-5636-6D78-3569-089B4C1DE815}"/>
                  </a:ext>
                </a:extLst>
              </p:cNvPr>
              <p:cNvSpPr txBox="1"/>
              <p:nvPr/>
            </p:nvSpPr>
            <p:spPr>
              <a:xfrm>
                <a:off x="1788662" y="4053029"/>
                <a:ext cx="8614675" cy="2445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6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GB" sz="3600" i="1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C4460D-5636-6D78-3569-089B4C1DE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4053029"/>
                <a:ext cx="8614675" cy="24451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89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D11CE-3069-4123-E4B4-D9AB659A7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E65F28BA-9639-FDD7-F752-3FF9A28F8D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50207B-9FBF-7826-1A58-891B2618E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242" y="885061"/>
            <a:ext cx="8924315" cy="57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A1B220-36B7-264B-4427-703BDD137CC5}"/>
                  </a:ext>
                </a:extLst>
              </p:cNvPr>
              <p:cNvSpPr txBox="1"/>
              <p:nvPr/>
            </p:nvSpPr>
            <p:spPr>
              <a:xfrm>
                <a:off x="594443" y="885061"/>
                <a:ext cx="1953933" cy="19059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2400" b="0" dirty="0"/>
              </a:p>
              <a:p>
                <a:pPr algn="ctr"/>
                <a:endParaRPr lang="en-GB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∞,∞</m:t>
                          </m:r>
                        </m:e>
                      </m:d>
                    </m:oMath>
                  </m:oMathPara>
                </a14:m>
                <a:endParaRPr lang="en-GB" sz="2400" b="0" dirty="0"/>
              </a:p>
              <a:p>
                <a:pPr algn="ctr"/>
                <a:endParaRPr lang="en-GB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{0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,1}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A1B220-36B7-264B-4427-703BDD137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43" y="885061"/>
                <a:ext cx="1953933" cy="1905906"/>
              </a:xfrm>
              <a:prstGeom prst="rect">
                <a:avLst/>
              </a:prstGeom>
              <a:blipFill>
                <a:blip r:embed="rId3"/>
                <a:stretch>
                  <a:fillRect l="-4063" t="-319" b="-44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930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9B4A0-F106-A8FE-8F92-453597255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A65C3B4-00C6-10C9-5429-9BD31D0A31C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endParaRPr lang="es-MX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2627D-F3C3-17FB-7DA4-56660FE2B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067" y="885061"/>
            <a:ext cx="8966490" cy="57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78AEA1-EED3-5583-D7F4-412D4A778A69}"/>
                  </a:ext>
                </a:extLst>
              </p:cNvPr>
              <p:cNvSpPr txBox="1"/>
              <p:nvPr/>
            </p:nvSpPr>
            <p:spPr>
              <a:xfrm>
                <a:off x="594443" y="885061"/>
                <a:ext cx="1953933" cy="19059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2400" b="0" dirty="0"/>
              </a:p>
              <a:p>
                <a:pPr algn="ctr"/>
                <a:endParaRPr lang="en-GB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∞,∞</m:t>
                          </m:r>
                        </m:e>
                      </m:d>
                    </m:oMath>
                  </m:oMathPara>
                </a14:m>
                <a:endParaRPr lang="en-GB" sz="2400" b="0" dirty="0"/>
              </a:p>
              <a:p>
                <a:pPr algn="ctr"/>
                <a:endParaRPr lang="en-GB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={0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1}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78AEA1-EED3-5583-D7F4-412D4A77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43" y="885061"/>
                <a:ext cx="1953933" cy="1905906"/>
              </a:xfrm>
              <a:prstGeom prst="rect">
                <a:avLst/>
              </a:prstGeom>
              <a:blipFill>
                <a:blip r:embed="rId3"/>
                <a:stretch>
                  <a:fillRect l="-4063" t="-319" b="-44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2573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4BB8B-7883-B85D-81C3-23DF9D4C4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1B56AC68-84B1-5A91-706B-4A42439F576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Odds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exponential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116013-A227-24F7-33D1-EF15A677B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169" y="885061"/>
            <a:ext cx="8845528" cy="57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5FE9F0-14FA-EC0D-66D7-813831BBD879}"/>
                  </a:ext>
                </a:extLst>
              </p:cNvPr>
              <p:cNvSpPr txBox="1"/>
              <p:nvPr/>
            </p:nvSpPr>
            <p:spPr>
              <a:xfrm>
                <a:off x="614545" y="885061"/>
                <a:ext cx="1913729" cy="2232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GB" sz="2400" b="0" dirty="0"/>
              </a:p>
              <a:p>
                <a:pPr algn="ctr"/>
                <a:endParaRPr lang="en-GB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∞,∞</m:t>
                          </m:r>
                        </m:e>
                      </m:d>
                    </m:oMath>
                  </m:oMathPara>
                </a14:m>
                <a:endParaRPr lang="en-GB" sz="2400" b="0" dirty="0"/>
              </a:p>
              <a:p>
                <a:pPr algn="ctr"/>
                <a:endParaRPr lang="en-GB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=(0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,∞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5FE9F0-14FA-EC0D-66D7-813831BBD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45" y="885061"/>
                <a:ext cx="1913729" cy="2232086"/>
              </a:xfrm>
              <a:prstGeom prst="rect">
                <a:avLst/>
              </a:prstGeom>
              <a:blipFill>
                <a:blip r:embed="rId3"/>
                <a:stretch>
                  <a:fillRect l="-5096" b="-38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2453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D1852-D0A0-A080-92AC-310D1308A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2D8239-4607-B9F4-CA50-6EE8B10A4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950" y="885061"/>
            <a:ext cx="8877607" cy="57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FC7096-F21E-6D7B-43D8-5FFE3070583E}"/>
                  </a:ext>
                </a:extLst>
              </p:cNvPr>
              <p:cNvSpPr txBox="1"/>
              <p:nvPr/>
            </p:nvSpPr>
            <p:spPr>
              <a:xfrm>
                <a:off x="614545" y="885061"/>
                <a:ext cx="1913729" cy="2232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GB" sz="2400" b="0" dirty="0"/>
              </a:p>
              <a:p>
                <a:pPr algn="ctr"/>
                <a:endParaRPr lang="en-GB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∞,∞</m:t>
                          </m:r>
                        </m:e>
                      </m:d>
                    </m:oMath>
                  </m:oMathPara>
                </a14:m>
                <a:endParaRPr lang="en-GB" sz="2400" b="0" dirty="0"/>
              </a:p>
              <a:p>
                <a:pPr algn="ctr"/>
                <a:endParaRPr lang="en-GB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,∞)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FC7096-F21E-6D7B-43D8-5FFE30705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45" y="885061"/>
                <a:ext cx="1913729" cy="2232086"/>
              </a:xfrm>
              <a:prstGeom prst="rect">
                <a:avLst/>
              </a:prstGeom>
              <a:blipFill>
                <a:blip r:embed="rId3"/>
                <a:stretch>
                  <a:fillRect l="-5096" b="-38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7922259C-DF59-3A66-3142-5F1BB666F97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Odds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exponential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3805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CFA9C-025A-1CCD-1AAF-0143E5C9F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AFEA6D23-26FE-1807-992D-E975A46A473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Logit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endParaRPr lang="es-MX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B62027-D7F2-E5F6-BD6B-41974AB1A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29" y="885061"/>
            <a:ext cx="8845528" cy="576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A99C93-FA79-78A7-F31C-65E8A0B35F34}"/>
                  </a:ext>
                </a:extLst>
              </p:cNvPr>
              <p:cNvSpPr txBox="1"/>
              <p:nvPr/>
            </p:nvSpPr>
            <p:spPr>
              <a:xfrm>
                <a:off x="239795" y="885061"/>
                <a:ext cx="2663230" cy="23664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2400" b="0" dirty="0"/>
              </a:p>
              <a:p>
                <a:pPr algn="ctr"/>
                <a:endParaRPr lang="en-GB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∞,∞</m:t>
                          </m:r>
                        </m:e>
                      </m:d>
                    </m:oMath>
                  </m:oMathPara>
                </a14:m>
                <a:endParaRPr lang="en-GB" sz="2400" b="0" dirty="0"/>
              </a:p>
              <a:p>
                <a:pPr algn="ctr"/>
                <a:endParaRPr lang="en-GB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∞,∞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A99C93-FA79-78A7-F31C-65E8A0B35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95" y="885061"/>
                <a:ext cx="2663230" cy="2366417"/>
              </a:xfrm>
              <a:prstGeom prst="rect">
                <a:avLst/>
              </a:prstGeom>
              <a:blipFill>
                <a:blip r:embed="rId3"/>
                <a:stretch>
                  <a:fillRect b="-3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8879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A3304-9322-BE33-67A6-2DCFB1C0F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642703F-BAD3-3254-C746-3F07CD2D3F3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Logit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Sigmoidal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56327D-F48D-F355-FC45-E0993AE8D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945" y="887522"/>
            <a:ext cx="6264109" cy="597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37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59A9F-8849-9AF0-AFAF-C22173855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1B125F7-2C56-C2BF-C44C-C2F309E8987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s-MX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848CE4-8364-C4DA-4671-85076EDA3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802" y="885061"/>
            <a:ext cx="8864755" cy="57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6D845B-8480-0694-CA2F-26B0F98C4F99}"/>
                  </a:ext>
                </a:extLst>
              </p:cNvPr>
              <p:cNvSpPr txBox="1"/>
              <p:nvPr/>
            </p:nvSpPr>
            <p:spPr>
              <a:xfrm>
                <a:off x="267528" y="885061"/>
                <a:ext cx="2607765" cy="2310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400" dirty="0"/>
              </a:p>
              <a:p>
                <a:pPr algn="ctr"/>
                <a:endParaRPr lang="en-GB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∞,∞</m:t>
                          </m:r>
                        </m:e>
                      </m:d>
                    </m:oMath>
                  </m:oMathPara>
                </a14:m>
                <a:endParaRPr lang="en-GB" sz="2400" b="0" dirty="0"/>
              </a:p>
              <a:p>
                <a:pPr algn="ctr"/>
                <a:endParaRPr lang="en-GB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6D845B-8480-0694-CA2F-26B0F98C4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28" y="885061"/>
                <a:ext cx="2607765" cy="2310441"/>
              </a:xfrm>
              <a:prstGeom prst="rect">
                <a:avLst/>
              </a:prstGeom>
              <a:blipFill>
                <a:blip r:embed="rId3"/>
                <a:stretch>
                  <a:fillRect b="-36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54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DISTRIBUCIONES DE PROBABILIDAD</a:t>
            </a:r>
          </a:p>
        </p:txBody>
      </p:sp>
      <p:sp>
        <p:nvSpPr>
          <p:cNvPr id="10" name="Marcador de contenido 2"/>
          <p:cNvSpPr txBox="1">
            <a:spLocks/>
          </p:cNvSpPr>
          <p:nvPr/>
        </p:nvSpPr>
        <p:spPr>
          <a:xfrm>
            <a:off x="838200" y="1465729"/>
            <a:ext cx="6008077" cy="5096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MX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Discretas</a:t>
            </a:r>
          </a:p>
          <a:p>
            <a:pPr algn="l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l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Distribución Binomial</a:t>
            </a:r>
          </a:p>
          <a:p>
            <a:pPr algn="l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Distribución de 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Poisson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Distribución Geométrica</a:t>
            </a:r>
          </a:p>
          <a:p>
            <a:pPr algn="l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etc…</a:t>
            </a:r>
          </a:p>
          <a:p>
            <a:pPr algn="l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MX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Continuas</a:t>
            </a:r>
          </a:p>
          <a:p>
            <a:pPr algn="l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MX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Distribución Normal</a:t>
            </a:r>
          </a:p>
          <a:p>
            <a:pPr algn="l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Distribución Beta</a:t>
            </a:r>
          </a:p>
          <a:p>
            <a:pPr algn="l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Distribución Gama</a:t>
            </a:r>
          </a:p>
          <a:p>
            <a:pPr algn="l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etc…</a:t>
            </a:r>
          </a:p>
          <a:p>
            <a:pPr algn="l"/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5385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FF30B-8937-89DC-CDC2-2FA25C501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73A5BF7D-FCDB-083C-5290-D4977E824B9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Logistic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Mixed</a:t>
            </a:r>
            <a:r>
              <a:rPr lang="es-MX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s-MX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DF7D65D-E7D1-9AB3-AAF1-B0D80CA407C5}"/>
                  </a:ext>
                </a:extLst>
              </p:cNvPr>
              <p:cNvSpPr/>
              <p:nvPr/>
            </p:nvSpPr>
            <p:spPr>
              <a:xfrm>
                <a:off x="3942027" y="1507469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DF7D65D-E7D1-9AB3-AAF1-B0D80CA407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027" y="1507469"/>
                <a:ext cx="1383825" cy="133003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D9FA5CC-BA9A-17CC-9B21-C2A5E761B11B}"/>
                  </a:ext>
                </a:extLst>
              </p:cNvPr>
              <p:cNvSpPr/>
              <p:nvPr/>
            </p:nvSpPr>
            <p:spPr>
              <a:xfrm>
                <a:off x="6866149" y="1507469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D9FA5CC-BA9A-17CC-9B21-C2A5E761B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149" y="1507469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FEC7A6-92AA-E930-D25C-62187DB466BC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5325852" y="2172487"/>
            <a:ext cx="15402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3A05717-428C-95E0-B271-7751348F6745}"/>
                  </a:ext>
                </a:extLst>
              </p:cNvPr>
              <p:cNvSpPr txBox="1"/>
              <p:nvPr/>
            </p:nvSpPr>
            <p:spPr>
              <a:xfrm>
                <a:off x="1788662" y="3586498"/>
                <a:ext cx="8614675" cy="3052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6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3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GB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3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</m:num>
                        <m:den>
                          <m:r>
                            <a:rPr lang="en-GB" sz="3600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GB" sz="3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3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3A05717-428C-95E0-B271-7751348F6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3586498"/>
                <a:ext cx="8614675" cy="3052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898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DAEF7-D2FD-C7A9-78DD-3ADDA874F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5B438-0230-2DA8-10D7-6351D23C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51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7FFCE35-51CF-BC51-C1A3-B1A836746C54}"/>
                  </a:ext>
                </a:extLst>
              </p:cNvPr>
              <p:cNvSpPr/>
              <p:nvPr/>
            </p:nvSpPr>
            <p:spPr>
              <a:xfrm>
                <a:off x="3224037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7FFCE35-51CF-BC51-C1A3-B1A836746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037" y="2934275"/>
                <a:ext cx="1383825" cy="133003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75CF6D7-4764-20C1-CD43-55BE9E68B194}"/>
                  </a:ext>
                </a:extLst>
              </p:cNvPr>
              <p:cNvSpPr/>
              <p:nvPr/>
            </p:nvSpPr>
            <p:spPr>
              <a:xfrm>
                <a:off x="6828661" y="29342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75CF6D7-4764-20C1-CD43-55BE9E68B1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661" y="2934275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008EEE-2DCA-B752-63B2-20F3322B366C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4607862" y="3599293"/>
            <a:ext cx="22207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85593C0-55AE-88CA-3F2F-04D3E8364B41}"/>
                  </a:ext>
                </a:extLst>
              </p:cNvPr>
              <p:cNvSpPr/>
              <p:nvPr/>
            </p:nvSpPr>
            <p:spPr>
              <a:xfrm>
                <a:off x="5026349" y="1146597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85593C0-55AE-88CA-3F2F-04D3E8364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349" y="1146597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1D477D-3B17-BA87-888A-214B62D8CCE5}"/>
              </a:ext>
            </a:extLst>
          </p:cNvPr>
          <p:cNvCxnSpPr>
            <a:cxnSpLocks/>
            <a:stCxn id="9" idx="5"/>
            <a:endCxn id="7" idx="1"/>
          </p:cNvCxnSpPr>
          <p:nvPr/>
        </p:nvCxnSpPr>
        <p:spPr>
          <a:xfrm>
            <a:off x="6207518" y="2281854"/>
            <a:ext cx="823799" cy="84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D1B3F5-CA33-A3BA-1190-146A548FC286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4405206" y="2281854"/>
            <a:ext cx="823799" cy="84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9B316A-8604-3BE4-E22C-95C0621E105E}"/>
                  </a:ext>
                </a:extLst>
              </p:cNvPr>
              <p:cNvSpPr txBox="1"/>
              <p:nvPr/>
            </p:nvSpPr>
            <p:spPr>
              <a:xfrm>
                <a:off x="1788662" y="4855102"/>
                <a:ext cx="8614675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3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i="1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sz="3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9B316A-8604-3BE4-E22C-95C0621E1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4855102"/>
                <a:ext cx="8614675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ítulo 1">
            <a:extLst>
              <a:ext uri="{FF2B5EF4-FFF2-40B4-BE49-F238E27FC236}">
                <a16:creationId xmlns:a16="http://schemas.microsoft.com/office/drawing/2014/main" id="{D719D99E-FAC8-AEC9-ABC3-61823D30DDE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0" i="0" dirty="0">
                <a:solidFill>
                  <a:srgbClr val="1014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Directed Acyclic Graph (DAG): </a:t>
            </a:r>
            <a:r>
              <a:rPr lang="es-MX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Confounder</a:t>
            </a:r>
            <a:b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100" b="0" i="0" dirty="0">
                <a:solidFill>
                  <a:srgbClr val="1014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https://plato.stanford.edu/entries/paradox-simpson/</a:t>
            </a:r>
          </a:p>
        </p:txBody>
      </p:sp>
      <p:sp>
        <p:nvSpPr>
          <p:cNvPr id="14" name="AutoShape 2">
            <a:extLst>
              <a:ext uri="{FF2B5EF4-FFF2-40B4-BE49-F238E27FC236}">
                <a16:creationId xmlns:a16="http://schemas.microsoft.com/office/drawing/2014/main" id="{2A6A3624-CE67-1D30-B5A9-AA90C86E72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59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4539D-E57C-9224-3987-747EF0955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94D88-9929-55BB-24A9-48F22F70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INPRFM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4918E-E458-475D-8294-F5DADF5F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F140B-F376-4A1D-AAB0-11FF1D5631F2}" type="slidenum">
              <a:rPr lang="en-GB" smtClean="0"/>
              <a:t>6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3DB8DF-76CB-62F1-F9D4-65C0A25AF344}"/>
                  </a:ext>
                </a:extLst>
              </p:cNvPr>
              <p:cNvSpPr txBox="1"/>
              <p:nvPr/>
            </p:nvSpPr>
            <p:spPr>
              <a:xfrm>
                <a:off x="2298917" y="1455814"/>
                <a:ext cx="7375416" cy="4431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𝑖𝑛𝑜𝑚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3200" b="0" i="1" dirty="0">
                  <a:latin typeface="Cambria Math" panose="02040503050406030204" pitchFamily="18" charset="0"/>
                </a:endParaRPr>
              </a:p>
              <a:p>
                <a:endParaRPr lang="es-MX" sz="3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MX" sz="32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3200" dirty="0"/>
                  <a:t> 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proviene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una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distribución</a:t>
                </a:r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Binomial con parametro </a:t>
                </a:r>
                <a14:m>
                  <m:oMath xmlns:m="http://schemas.openxmlformats.org/officeDocument/2006/math">
                    <m:r>
                      <a:rPr lang="es-MX" sz="32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por lo que </a:t>
                </a:r>
                <a14:m>
                  <m:oMath xmlns:m="http://schemas.openxmlformats.org/officeDocument/2006/math">
                    <m:r>
                      <a:rPr lang="en-GB" sz="3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GB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en-GB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1,…,</m:t>
                        </m:r>
                        <m:r>
                          <a:rPr lang="en-GB" sz="3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3200" dirty="0"/>
                  <a:t>. </a:t>
                </a:r>
                <a:endParaRPr lang="es-MX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MX" sz="3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s-MX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 </a:t>
                </a:r>
                <a14:m>
                  <m:oMath xmlns:m="http://schemas.openxmlformats.org/officeDocument/2006/math">
                    <m:r>
                      <a:rPr lang="en-GB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MX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entonces es Bernoulli.</a:t>
                </a:r>
              </a:p>
              <a:p>
                <a:endParaRPr lang="en-GB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𝑛𝑝</m:t>
                      </m:r>
                    </m:oMath>
                  </m:oMathPara>
                </a14:m>
                <a:endParaRPr lang="es-MX" sz="32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32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3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GB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3DB8DF-76CB-62F1-F9D4-65C0A25AF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917" y="1455814"/>
                <a:ext cx="7375416" cy="4431983"/>
              </a:xfrm>
              <a:prstGeom prst="rect">
                <a:avLst/>
              </a:prstGeom>
              <a:blipFill>
                <a:blip r:embed="rId2"/>
                <a:stretch>
                  <a:fillRect l="-3306" r="-37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ítulo 1">
            <a:extLst>
              <a:ext uri="{FF2B5EF4-FFF2-40B4-BE49-F238E27FC236}">
                <a16:creationId xmlns:a16="http://schemas.microsoft.com/office/drawing/2014/main" id="{B545525D-78B3-85FA-E1E8-EF3659E53BE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Distribución Binomial</a:t>
            </a:r>
          </a:p>
        </p:txBody>
      </p:sp>
    </p:spTree>
    <p:extLst>
      <p:ext uri="{BB962C8B-B14F-4D97-AF65-F5344CB8AC3E}">
        <p14:creationId xmlns:p14="http://schemas.microsoft.com/office/powerpoint/2010/main" val="302993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668216" y="2532184"/>
                <a:ext cx="6148991" cy="831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36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3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16" y="2532184"/>
                <a:ext cx="6148991" cy="8318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668216" y="3915507"/>
                <a:ext cx="5624039" cy="1292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𝑐𝑎𝑛𝑡𝑖𝑑𝑎𝑑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𝑒𝑛𝑠𝑎𝑦𝑜𝑠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𝑐𝑜𝑛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é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𝑥𝑖𝑡𝑜</m:t>
                      </m:r>
                    </m:oMath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𝑒𝑛𝑠𝑎𝑦𝑜𝑠</m:t>
                      </m:r>
                    </m:oMath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𝑝𝑟𝑜𝑏𝑎𝑏𝑖𝑙𝑖𝑑𝑎𝑑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 é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𝑥𝑖𝑡𝑜</m:t>
                      </m:r>
                    </m:oMath>
                  </m:oMathPara>
                </a14:m>
                <a:endParaRPr lang="es-MX" sz="2800" b="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16" y="3915507"/>
                <a:ext cx="5624039" cy="12926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ítulo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Distribución Binomial</a:t>
            </a:r>
          </a:p>
        </p:txBody>
      </p:sp>
    </p:spTree>
    <p:extLst>
      <p:ext uri="{BB962C8B-B14F-4D97-AF65-F5344CB8AC3E}">
        <p14:creationId xmlns:p14="http://schemas.microsoft.com/office/powerpoint/2010/main" val="332259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668216" y="2532184"/>
                <a:ext cx="7099892" cy="920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36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2, 6, 0.5</m:t>
                              </m:r>
                            </m:e>
                          </m:d>
                        </m:e>
                      </m:func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36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  <m:sup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(1−0.5)</m:t>
                          </m:r>
                        </m:e>
                        <m:sup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6−2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16" y="2532184"/>
                <a:ext cx="7099892" cy="92018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668216" y="3915507"/>
                <a:ext cx="1225014" cy="1292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  <m:oMath xmlns:m="http://schemas.openxmlformats.org/officeDocument/2006/math"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MX" sz="28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s-MX" sz="2800" b="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16" y="3915507"/>
                <a:ext cx="1225014" cy="12926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/>
          <p:cNvSpPr txBox="1"/>
          <p:nvPr/>
        </p:nvSpPr>
        <p:spPr>
          <a:xfrm>
            <a:off x="8657494" y="2992278"/>
            <a:ext cx="26963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Cuál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probabilidad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obtener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águilas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tiros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monedas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271471" y="5671304"/>
                <a:ext cx="1169641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s-MX" sz="3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sz="36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s-MX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=2,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=6, 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s-MX" sz="3600" b="0" i="1" smtClean="0">
                                <a:latin typeface="Cambria Math" panose="02040503050406030204" pitchFamily="18" charset="0"/>
                              </a:rPr>
                              <m:t>=0.5</m:t>
                            </m:r>
                          </m:e>
                        </m:d>
                      </m:e>
                    </m:func>
                    <m:r>
                      <a:rPr lang="es-MX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36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MX" sz="36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s-MX" sz="3600" b="1" i="1" smtClean="0">
                        <a:latin typeface="Cambria Math" panose="02040503050406030204" pitchFamily="18" charset="0"/>
                      </a:rPr>
                      <m:t>𝟐𝟑𝟒𝟑𝟕𝟓</m:t>
                    </m:r>
                  </m:oMath>
                </a14:m>
                <a:r>
                  <a:rPr lang="en-US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porcentaje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23.5%)</a:t>
                </a:r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71" y="5671304"/>
                <a:ext cx="11696411" cy="646331"/>
              </a:xfrm>
              <a:prstGeom prst="rect">
                <a:avLst/>
              </a:prstGeom>
              <a:blipFill>
                <a:blip r:embed="rId4"/>
                <a:stretch>
                  <a:fillRect t="-5660" b="-273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ítulo 1"/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Distribución Binomial</a:t>
            </a:r>
          </a:p>
        </p:txBody>
      </p:sp>
    </p:spTree>
    <p:extLst>
      <p:ext uri="{BB962C8B-B14F-4D97-AF65-F5344CB8AC3E}">
        <p14:creationId xmlns:p14="http://schemas.microsoft.com/office/powerpoint/2010/main" val="300656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A258A-3F5F-EE25-0FEE-C45748121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90C0B8F3-7A35-3B0B-FCD7-003C75A801B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50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Generalizad Linear </a:t>
            </a:r>
            <a:r>
              <a:rPr lang="es-MX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Mixed</a:t>
            </a:r>
            <a:r>
              <a:rPr lang="es-MX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s-MX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s-MX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D07910-2DF1-DB1E-E65E-8154FA310DF3}"/>
                  </a:ext>
                </a:extLst>
              </p:cNvPr>
              <p:cNvSpPr txBox="1"/>
              <p:nvPr/>
            </p:nvSpPr>
            <p:spPr>
              <a:xfrm>
                <a:off x="1788662" y="4053029"/>
                <a:ext cx="8614675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GB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s-MX" sz="3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~=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𝑎𝑝𝑟𝑜𝑥𝑖𝑚𝑎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𝑠𝑒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𝑝𝑟𝑒𝑑𝑖𝑐𝑒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𝑐𝑜𝑛</m:t>
                      </m:r>
                    </m:oMath>
                  </m:oMathPara>
                </a14:m>
                <a:endParaRPr lang="es-MX" sz="3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s-MX" sz="3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D07910-2DF1-DB1E-E65E-8154FA310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2" y="4053029"/>
                <a:ext cx="8614675" cy="2308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5A9428D-3088-5292-0918-3907C8497B20}"/>
                  </a:ext>
                </a:extLst>
              </p:cNvPr>
              <p:cNvSpPr/>
              <p:nvPr/>
            </p:nvSpPr>
            <p:spPr>
              <a:xfrm>
                <a:off x="3942027" y="20579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5A9428D-3088-5292-0918-3907C8497B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027" y="2057975"/>
                <a:ext cx="1383825" cy="133003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8B3856-BB63-887F-DD48-1DB207A15981}"/>
                  </a:ext>
                </a:extLst>
              </p:cNvPr>
              <p:cNvSpPr/>
              <p:nvPr/>
            </p:nvSpPr>
            <p:spPr>
              <a:xfrm>
                <a:off x="6866149" y="2057975"/>
                <a:ext cx="1383825" cy="13300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98B3856-BB63-887F-DD48-1DB207A15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149" y="2057975"/>
                <a:ext cx="1383825" cy="133003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7E4421-4E81-0D8A-CB86-9BEBDD786DB3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5325852" y="2722993"/>
            <a:ext cx="15402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01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d8cbebb-2139-4df8-b411-4e3e87abeb5c}" enabled="0" method="" siteId="{dd8cbebb-2139-4df8-b411-4e3e87abeb5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14529</TotalTime>
  <Words>1155</Words>
  <Application>Microsoft Office PowerPoint</Application>
  <PresentationFormat>Widescreen</PresentationFormat>
  <Paragraphs>318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Aptos</vt:lpstr>
      <vt:lpstr>Aptos Display</vt:lpstr>
      <vt:lpstr>Arial</vt:lpstr>
      <vt:lpstr>Cambria Math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Castiello de Obeso, Santiago</dc:creator>
  <cp:lastModifiedBy>Castiello de Obeso, Santiago</cp:lastModifiedBy>
  <cp:revision>3</cp:revision>
  <dcterms:created xsi:type="dcterms:W3CDTF">2024-11-07T15:27:29Z</dcterms:created>
  <dcterms:modified xsi:type="dcterms:W3CDTF">2025-07-09T13:41:27Z</dcterms:modified>
</cp:coreProperties>
</file>