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6"/>
  </p:notesMasterIdLst>
  <p:sldIdLst>
    <p:sldId id="256" r:id="rId2"/>
    <p:sldId id="508" r:id="rId3"/>
    <p:sldId id="666" r:id="rId4"/>
    <p:sldId id="3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792" autoAdjust="0"/>
  </p:normalViewPr>
  <p:slideViewPr>
    <p:cSldViewPr snapToGrid="0">
      <p:cViewPr varScale="1">
        <p:scale>
          <a:sx n="85" d="100"/>
          <a:sy n="85" d="100"/>
        </p:scale>
        <p:origin x="1043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16820850-54EE-48DB-A57C-5DA52F300A0F}"/>
    <pc:docChg chg="modSld">
      <pc:chgData name="Castiello de Obeso, Santiago" userId="b4fc0b8e-1f0e-417a-8aad-015961d2398a" providerId="ADAL" clId="{16820850-54EE-48DB-A57C-5DA52F300A0F}" dt="2024-05-25T17:10:50.503" v="12"/>
      <pc:docMkLst>
        <pc:docMk/>
      </pc:docMkLst>
      <pc:sldChg chg="modSp mod">
        <pc:chgData name="Castiello de Obeso, Santiago" userId="b4fc0b8e-1f0e-417a-8aad-015961d2398a" providerId="ADAL" clId="{16820850-54EE-48DB-A57C-5DA52F300A0F}" dt="2024-05-25T17:02:11.713" v="5" actId="20577"/>
        <pc:sldMkLst>
          <pc:docMk/>
          <pc:sldMk cId="3405084184" sldId="256"/>
        </pc:sldMkLst>
      </pc:sldChg>
      <pc:sldChg chg="modSp mod">
        <pc:chgData name="Castiello de Obeso, Santiago" userId="b4fc0b8e-1f0e-417a-8aad-015961d2398a" providerId="ADAL" clId="{16820850-54EE-48DB-A57C-5DA52F300A0F}" dt="2024-05-25T17:10:50.503" v="12"/>
        <pc:sldMkLst>
          <pc:docMk/>
          <pc:sldMk cId="2220826101" sldId="666"/>
        </pc:sldMkLst>
      </pc:sldChg>
    </pc:docChg>
  </pc:docChgLst>
  <pc:docChgLst>
    <pc:chgData name="Santiago Castiello" userId="4b34a9fd-d2d8-482f-8c49-3c2673b02d8a" providerId="ADAL" clId="{F492DC8B-EEFC-4901-A707-EF70C16D643C}"/>
    <pc:docChg chg="undo custSel addSld delSld modSld modSection">
      <pc:chgData name="Santiago Castiello" userId="4b34a9fd-d2d8-482f-8c49-3c2673b02d8a" providerId="ADAL" clId="{F492DC8B-EEFC-4901-A707-EF70C16D643C}" dt="2019-09-05T14:31:23.659" v="115"/>
      <pc:docMkLst>
        <pc:docMk/>
      </pc:docMkLst>
      <pc:sldChg chg="del">
        <pc:chgData name="Santiago Castiello" userId="4b34a9fd-d2d8-482f-8c49-3c2673b02d8a" providerId="ADAL" clId="{F492DC8B-EEFC-4901-A707-EF70C16D643C}" dt="2019-09-05T14:13:12.414" v="3" actId="2696"/>
        <pc:sldMkLst>
          <pc:docMk/>
          <pc:sldMk cId="747869085" sldId="256"/>
        </pc:sldMkLst>
      </pc:sldChg>
      <pc:sldChg chg="del">
        <pc:chgData name="Santiago Castiello" userId="4b34a9fd-d2d8-482f-8c49-3c2673b02d8a" providerId="ADAL" clId="{F492DC8B-EEFC-4901-A707-EF70C16D643C}" dt="2019-08-15T13:43:29.871" v="0" actId="2696"/>
        <pc:sldMkLst>
          <pc:docMk/>
          <pc:sldMk cId="850249411" sldId="376"/>
        </pc:sldMkLst>
      </pc:sldChg>
      <pc:sldChg chg="del">
        <pc:chgData name="Santiago Castiello" userId="4b34a9fd-d2d8-482f-8c49-3c2673b02d8a" providerId="ADAL" clId="{F492DC8B-EEFC-4901-A707-EF70C16D643C}" dt="2019-09-05T14:31:09.619" v="113" actId="2696"/>
        <pc:sldMkLst>
          <pc:docMk/>
          <pc:sldMk cId="347289744" sldId="428"/>
        </pc:sldMkLst>
      </pc:sldChg>
      <pc:sldChg chg="del">
        <pc:chgData name="Santiago Castiello" userId="4b34a9fd-d2d8-482f-8c49-3c2673b02d8a" providerId="ADAL" clId="{F492DC8B-EEFC-4901-A707-EF70C16D643C}" dt="2019-09-05T14:31:11.378" v="114" actId="2696"/>
        <pc:sldMkLst>
          <pc:docMk/>
          <pc:sldMk cId="2402082032" sldId="432"/>
        </pc:sldMkLst>
      </pc:sldChg>
      <pc:sldChg chg="addSp delSp modSp add">
        <pc:chgData name="Santiago Castiello" userId="4b34a9fd-d2d8-482f-8c49-3c2673b02d8a" providerId="ADAL" clId="{F492DC8B-EEFC-4901-A707-EF70C16D643C}" dt="2019-09-05T14:15:03.251" v="112"/>
        <pc:sldMkLst>
          <pc:docMk/>
          <pc:sldMk cId="4199227125" sldId="438"/>
        </pc:sldMkLst>
      </pc:sldChg>
      <pc:sldChg chg="add">
        <pc:chgData name="Santiago Castiello" userId="4b34a9fd-d2d8-482f-8c49-3c2673b02d8a" providerId="ADAL" clId="{F492DC8B-EEFC-4901-A707-EF70C16D643C}" dt="2019-09-05T14:31:23.659" v="115"/>
        <pc:sldMkLst>
          <pc:docMk/>
          <pc:sldMk cId="4148120135" sldId="449"/>
        </pc:sldMkLst>
      </pc:sldChg>
    </pc:docChg>
  </pc:docChgLst>
  <pc:docChgLst>
    <pc:chgData name="Castiello de Obeso, Santiago" userId="b4fc0b8e-1f0e-417a-8aad-015961d2398a" providerId="ADAL" clId="{8CB40BA0-C2B8-4601-8C06-CFD421284BF1}"/>
    <pc:docChg chg="modSld sldOrd">
      <pc:chgData name="Castiello de Obeso, Santiago" userId="b4fc0b8e-1f0e-417a-8aad-015961d2398a" providerId="ADAL" clId="{8CB40BA0-C2B8-4601-8C06-CFD421284BF1}" dt="2025-01-18T16:17:49.345" v="9" actId="6549"/>
      <pc:docMkLst>
        <pc:docMk/>
      </pc:docMkLst>
      <pc:sldChg chg="modSp mod">
        <pc:chgData name="Castiello de Obeso, Santiago" userId="b4fc0b8e-1f0e-417a-8aad-015961d2398a" providerId="ADAL" clId="{8CB40BA0-C2B8-4601-8C06-CFD421284BF1}" dt="2025-01-18T16:17:49.345" v="9" actId="6549"/>
        <pc:sldMkLst>
          <pc:docMk/>
          <pc:sldMk cId="3405084184" sldId="256"/>
        </pc:sldMkLst>
      </pc:sldChg>
      <pc:sldChg chg="ord">
        <pc:chgData name="Castiello de Obeso, Santiago" userId="b4fc0b8e-1f0e-417a-8aad-015961d2398a" providerId="ADAL" clId="{8CB40BA0-C2B8-4601-8C06-CFD421284BF1}" dt="2024-11-30T16:35:30.529" v="1"/>
        <pc:sldMkLst>
          <pc:docMk/>
          <pc:sldMk cId="3232680073" sldId="358"/>
        </pc:sldMkLst>
      </pc:sldChg>
    </pc:docChg>
  </pc:docChgLst>
  <pc:docChgLst>
    <pc:chgData name="Castiello de Obeso, Santiago" userId="b4fc0b8e-1f0e-417a-8aad-015961d2398a" providerId="ADAL" clId="{7832EFAC-29A9-4ED5-8685-FDB65F104CFB}"/>
    <pc:docChg chg="undo custSel addSld delSld modSld sldOrd addSection delSection modSection">
      <pc:chgData name="Castiello de Obeso, Santiago" userId="b4fc0b8e-1f0e-417a-8aad-015961d2398a" providerId="ADAL" clId="{7832EFAC-29A9-4ED5-8685-FDB65F104CFB}" dt="2023-10-28T16:40:44.297" v="518" actId="478"/>
      <pc:docMkLst>
        <pc:docMk/>
      </pc:docMkLst>
      <pc:sldChg chg="modSp add mod setBg">
        <pc:chgData name="Castiello de Obeso, Santiago" userId="b4fc0b8e-1f0e-417a-8aad-015961d2398a" providerId="ADAL" clId="{7832EFAC-29A9-4ED5-8685-FDB65F104CFB}" dt="2023-10-28T15:54:45.431" v="99" actId="1076"/>
        <pc:sldMkLst>
          <pc:docMk/>
          <pc:sldMk cId="3405084184" sldId="256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330713802" sldId="261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207493031" sldId="269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271423844" sldId="27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134626362" sldId="283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98855672" sldId="28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214367026" sldId="293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191741023" sldId="29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456844838" sldId="295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857746906" sldId="29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485209216" sldId="29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824184494" sldId="297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931268274" sldId="29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618324223" sldId="29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816419867" sldId="30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415832560" sldId="301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021001633" sldId="302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568365759" sldId="308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107481357" sldId="310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140409528" sldId="31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895588467" sldId="312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617190837" sldId="313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000480292" sldId="314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197643331" sldId="315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331076884" sldId="316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853786928" sldId="317"/>
        </pc:sldMkLst>
      </pc:sldChg>
      <pc:sldChg chg="add del setBg">
        <pc:chgData name="Castiello de Obeso, Santiago" userId="b4fc0b8e-1f0e-417a-8aad-015961d2398a" providerId="ADAL" clId="{7832EFAC-29A9-4ED5-8685-FDB65F104CFB}" dt="2023-10-28T16:06:49.460" v="409"/>
        <pc:sldMkLst>
          <pc:docMk/>
          <pc:sldMk cId="4024458044" sldId="318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503511798" sldId="319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466961305" sldId="32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294773161" sldId="321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535296999" sldId="322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420883286" sldId="323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507843254" sldId="324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725212948" sldId="32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115802241" sldId="32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850141977" sldId="326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328300175" sldId="326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6912625" sldId="327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142016236" sldId="32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4159223633" sldId="328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527378088" sldId="329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516475388" sldId="33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665528500" sldId="331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573847377" sldId="332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080525922" sldId="333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590383465" sldId="33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351883326" sldId="33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395795591" sldId="335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824168034" sldId="335"/>
        </pc:sldMkLst>
      </pc:sldChg>
      <pc:sldChg chg="del">
        <pc:chgData name="Castiello de Obeso, Santiago" userId="b4fc0b8e-1f0e-417a-8aad-015961d2398a" providerId="ADAL" clId="{7832EFAC-29A9-4ED5-8685-FDB65F104CFB}" dt="2023-10-28T15:57:19.261" v="243" actId="47"/>
        <pc:sldMkLst>
          <pc:docMk/>
          <pc:sldMk cId="1562546878" sldId="336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593164021" sldId="33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952037445" sldId="337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200834487" sldId="338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1335110" sldId="34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792154881" sldId="34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234622970" sldId="341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356612138" sldId="341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887735671" sldId="342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560954768" sldId="342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071093302" sldId="343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881073800" sldId="343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37821949" sldId="34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647170598" sldId="34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830740531" sldId="347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175825011" sldId="34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593978888" sldId="349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397157987" sldId="35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047341603" sldId="351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30687755" sldId="352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09019102" sldId="353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823366988" sldId="354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53298766" sldId="35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4200806209" sldId="355"/>
        </pc:sldMkLst>
      </pc:sldChg>
      <pc:sldChg chg="add ord setBg">
        <pc:chgData name="Castiello de Obeso, Santiago" userId="b4fc0b8e-1f0e-417a-8aad-015961d2398a" providerId="ADAL" clId="{7832EFAC-29A9-4ED5-8685-FDB65F104CFB}" dt="2023-10-28T16:11:28.940" v="490"/>
        <pc:sldMkLst>
          <pc:docMk/>
          <pc:sldMk cId="2857894187" sldId="35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106273331" sldId="35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332149388" sldId="357"/>
        </pc:sldMkLst>
      </pc:sldChg>
      <pc:sldChg chg="add del ord setBg">
        <pc:chgData name="Castiello de Obeso, Santiago" userId="b4fc0b8e-1f0e-417a-8aad-015961d2398a" providerId="ADAL" clId="{7832EFAC-29A9-4ED5-8685-FDB65F104CFB}" dt="2023-10-28T16:11:37.354" v="493" actId="47"/>
        <pc:sldMkLst>
          <pc:docMk/>
          <pc:sldMk cId="3734634114" sldId="357"/>
        </pc:sldMkLst>
      </pc:sldChg>
      <pc:sldChg chg="add setBg">
        <pc:chgData name="Castiello de Obeso, Santiago" userId="b4fc0b8e-1f0e-417a-8aad-015961d2398a" providerId="ADAL" clId="{7832EFAC-29A9-4ED5-8685-FDB65F104CFB}" dt="2023-10-28T16:11:43.187" v="496"/>
        <pc:sldMkLst>
          <pc:docMk/>
          <pc:sldMk cId="3232680073" sldId="35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571366355" sldId="35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885353704" sldId="359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590412833" sldId="36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770238544" sldId="36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157088477" sldId="367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276237180" sldId="368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795909659" sldId="37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90399489" sldId="372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357059809" sldId="374"/>
        </pc:sldMkLst>
      </pc:sldChg>
      <pc:sldChg chg="del">
        <pc:chgData name="Castiello de Obeso, Santiago" userId="b4fc0b8e-1f0e-417a-8aad-015961d2398a" providerId="ADAL" clId="{7832EFAC-29A9-4ED5-8685-FDB65F104CFB}" dt="2023-10-28T15:57:46.529" v="249" actId="47"/>
        <pc:sldMkLst>
          <pc:docMk/>
          <pc:sldMk cId="793328611" sldId="37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949492643" sldId="38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60232803" sldId="381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186898387" sldId="382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424506280" sldId="383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730339346" sldId="38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434204541" sldId="385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72722025" sldId="387"/>
        </pc:sldMkLst>
      </pc:sldChg>
      <pc:sldChg chg="add setBg">
        <pc:chgData name="Castiello de Obeso, Santiago" userId="b4fc0b8e-1f0e-417a-8aad-015961d2398a" providerId="ADAL" clId="{7832EFAC-29A9-4ED5-8685-FDB65F104CFB}" dt="2023-10-28T16:09:00.086" v="485"/>
        <pc:sldMkLst>
          <pc:docMk/>
          <pc:sldMk cId="1013999233" sldId="38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563574422" sldId="388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862094422" sldId="389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058042758" sldId="39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225264546" sldId="396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628112370" sldId="397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460178080" sldId="398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541613572" sldId="398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531769318" sldId="399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157862300" sldId="40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4022462902" sldId="400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525642320" sldId="401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4273201067" sldId="40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4048497665" sldId="403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158141305" sldId="40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581559632" sldId="40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484019955" sldId="40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087382503" sldId="40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735036879" sldId="407"/>
        </pc:sldMkLst>
      </pc:sldChg>
      <pc:sldChg chg="add del">
        <pc:chgData name="Castiello de Obeso, Santiago" userId="b4fc0b8e-1f0e-417a-8aad-015961d2398a" providerId="ADAL" clId="{7832EFAC-29A9-4ED5-8685-FDB65F104CFB}" dt="2023-10-28T16:01:35.123" v="270" actId="47"/>
        <pc:sldMkLst>
          <pc:docMk/>
          <pc:sldMk cId="3617453416" sldId="40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15471363" sldId="412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512029531" sldId="41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522384552" sldId="41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055801082" sldId="417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118977624" sldId="41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616649285" sldId="41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311794480" sldId="42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772267979" sldId="42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982374875" sldId="422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037411157" sldId="423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150658644" sldId="424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276681227" sldId="425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578914249" sldId="42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535322906" sldId="427"/>
        </pc:sldMkLst>
      </pc:sldChg>
      <pc:sldChg chg="add del">
        <pc:chgData name="Castiello de Obeso, Santiago" userId="b4fc0b8e-1f0e-417a-8aad-015961d2398a" providerId="ADAL" clId="{7832EFAC-29A9-4ED5-8685-FDB65F104CFB}" dt="2023-10-28T16:10:48.572" v="486" actId="47"/>
        <pc:sldMkLst>
          <pc:docMk/>
          <pc:sldMk cId="3251144928" sldId="428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139895537" sldId="429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3036463479" sldId="429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720300194" sldId="430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1448725350" sldId="431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2585399440" sldId="433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493403132" sldId="434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543336906" sldId="436"/>
        </pc:sldMkLst>
      </pc:sldChg>
      <pc:sldChg chg="del">
        <pc:chgData name="Castiello de Obeso, Santiago" userId="b4fc0b8e-1f0e-417a-8aad-015961d2398a" providerId="ADAL" clId="{7832EFAC-29A9-4ED5-8685-FDB65F104CFB}" dt="2023-10-28T16:03:14.454" v="390" actId="47"/>
        <pc:sldMkLst>
          <pc:docMk/>
          <pc:sldMk cId="3742419925" sldId="437"/>
        </pc:sldMkLst>
      </pc:sldChg>
      <pc:sldChg chg="del">
        <pc:chgData name="Castiello de Obeso, Santiago" userId="b4fc0b8e-1f0e-417a-8aad-015961d2398a" providerId="ADAL" clId="{7832EFAC-29A9-4ED5-8685-FDB65F104CFB}" dt="2023-10-28T15:32:33.782" v="96" actId="47"/>
        <pc:sldMkLst>
          <pc:docMk/>
          <pc:sldMk cId="4199227125" sldId="438"/>
        </pc:sldMkLst>
      </pc:sldChg>
      <pc:sldChg chg="add del setBg">
        <pc:chgData name="Castiello de Obeso, Santiago" userId="b4fc0b8e-1f0e-417a-8aad-015961d2398a" providerId="ADAL" clId="{7832EFAC-29A9-4ED5-8685-FDB65F104CFB}" dt="2023-10-28T16:08:26.579" v="479" actId="47"/>
        <pc:sldMkLst>
          <pc:docMk/>
          <pc:sldMk cId="1800392945" sldId="448"/>
        </pc:sldMkLst>
      </pc:sldChg>
      <pc:sldChg chg="ord">
        <pc:chgData name="Castiello de Obeso, Santiago" userId="b4fc0b8e-1f0e-417a-8aad-015961d2398a" providerId="ADAL" clId="{7832EFAC-29A9-4ED5-8685-FDB65F104CFB}" dt="2023-10-28T16:05:05.506" v="403"/>
        <pc:sldMkLst>
          <pc:docMk/>
          <pc:sldMk cId="4148120135" sldId="449"/>
        </pc:sldMkLst>
      </pc:sldChg>
      <pc:sldChg chg="add del setBg">
        <pc:chgData name="Castiello de Obeso, Santiago" userId="b4fc0b8e-1f0e-417a-8aad-015961d2398a" providerId="ADAL" clId="{7832EFAC-29A9-4ED5-8685-FDB65F104CFB}" dt="2023-10-28T15:57:53.525" v="251" actId="47"/>
        <pc:sldMkLst>
          <pc:docMk/>
          <pc:sldMk cId="2730637670" sldId="454"/>
        </pc:sldMkLst>
      </pc:sldChg>
      <pc:sldChg chg="add setBg">
        <pc:chgData name="Castiello de Obeso, Santiago" userId="b4fc0b8e-1f0e-417a-8aad-015961d2398a" providerId="ADAL" clId="{7832EFAC-29A9-4ED5-8685-FDB65F104CFB}" dt="2023-10-28T15:55:37.850" v="147"/>
        <pc:sldMkLst>
          <pc:docMk/>
          <pc:sldMk cId="404922747" sldId="459"/>
        </pc:sldMkLst>
      </pc:sldChg>
      <pc:sldChg chg="add setBg">
        <pc:chgData name="Castiello de Obeso, Santiago" userId="b4fc0b8e-1f0e-417a-8aad-015961d2398a" providerId="ADAL" clId="{7832EFAC-29A9-4ED5-8685-FDB65F104CFB}" dt="2023-10-28T15:55:41.474" v="148"/>
        <pc:sldMkLst>
          <pc:docMk/>
          <pc:sldMk cId="2102124128" sldId="460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4088566615" sldId="46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803144401" sldId="462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830451895" sldId="463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81468907" sldId="464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927155767" sldId="465"/>
        </pc:sldMkLst>
      </pc:sldChg>
      <pc:sldChg chg="add setBg">
        <pc:chgData name="Castiello de Obeso, Santiago" userId="b4fc0b8e-1f0e-417a-8aad-015961d2398a" providerId="ADAL" clId="{7832EFAC-29A9-4ED5-8685-FDB65F104CFB}" dt="2023-10-28T15:55:47.783" v="149"/>
        <pc:sldMkLst>
          <pc:docMk/>
          <pc:sldMk cId="2041040172" sldId="466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642306955" sldId="468"/>
        </pc:sldMkLst>
      </pc:sldChg>
      <pc:sldChg chg="add setBg">
        <pc:chgData name="Castiello de Obeso, Santiago" userId="b4fc0b8e-1f0e-417a-8aad-015961d2398a" providerId="ADAL" clId="{7832EFAC-29A9-4ED5-8685-FDB65F104CFB}" dt="2023-10-28T15:55:51.238" v="150"/>
        <pc:sldMkLst>
          <pc:docMk/>
          <pc:sldMk cId="1936896111" sldId="46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677986238" sldId="486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907385168" sldId="487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4236139310" sldId="488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4233216271" sldId="48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454763722" sldId="490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040587865" sldId="49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405587164" sldId="492"/>
        </pc:sldMkLst>
      </pc:sldChg>
      <pc:sldChg chg="modSp add mod">
        <pc:chgData name="Castiello de Obeso, Santiago" userId="b4fc0b8e-1f0e-417a-8aad-015961d2398a" providerId="ADAL" clId="{7832EFAC-29A9-4ED5-8685-FDB65F104CFB}" dt="2023-10-28T16:02:12.874" v="389" actId="20577"/>
        <pc:sldMkLst>
          <pc:docMk/>
          <pc:sldMk cId="3133406166" sldId="493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231307458" sldId="494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1756020689" sldId="495"/>
        </pc:sldMkLst>
      </pc:sldChg>
      <pc:sldChg chg="add setBg">
        <pc:chgData name="Castiello de Obeso, Santiago" userId="b4fc0b8e-1f0e-417a-8aad-015961d2398a" providerId="ADAL" clId="{7832EFAC-29A9-4ED5-8685-FDB65F104CFB}" dt="2023-10-28T15:55:59.400" v="151"/>
        <pc:sldMkLst>
          <pc:docMk/>
          <pc:sldMk cId="3872021434" sldId="496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445003496" sldId="497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504072552" sldId="498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547923685" sldId="499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2050903023" sldId="500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3309161535" sldId="501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930821354" sldId="502"/>
        </pc:sldMkLst>
      </pc:sldChg>
      <pc:sldChg chg="add">
        <pc:chgData name="Castiello de Obeso, Santiago" userId="b4fc0b8e-1f0e-417a-8aad-015961d2398a" providerId="ADAL" clId="{7832EFAC-29A9-4ED5-8685-FDB65F104CFB}" dt="2023-10-28T15:54:02.870" v="97"/>
        <pc:sldMkLst>
          <pc:docMk/>
          <pc:sldMk cId="535480317" sldId="503"/>
        </pc:sldMkLst>
      </pc:sldChg>
      <pc:sldChg chg="modSp add mod setBg">
        <pc:chgData name="Castiello de Obeso, Santiago" userId="b4fc0b8e-1f0e-417a-8aad-015961d2398a" providerId="ADAL" clId="{7832EFAC-29A9-4ED5-8685-FDB65F104CFB}" dt="2023-10-28T16:07:35.149" v="466" actId="113"/>
        <pc:sldMkLst>
          <pc:docMk/>
          <pc:sldMk cId="3449492396" sldId="508"/>
        </pc:sldMkLst>
      </pc:sldChg>
      <pc:sldChg chg="modSp add mod setBg">
        <pc:chgData name="Castiello de Obeso, Santiago" userId="b4fc0b8e-1f0e-417a-8aad-015961d2398a" providerId="ADAL" clId="{7832EFAC-29A9-4ED5-8685-FDB65F104CFB}" dt="2023-10-28T16:07:44.922" v="471" actId="207"/>
        <pc:sldMkLst>
          <pc:docMk/>
          <pc:sldMk cId="2256170832" sldId="509"/>
        </pc:sldMkLst>
      </pc:sldChg>
      <pc:sldChg chg="modSp add mod setBg">
        <pc:chgData name="Castiello de Obeso, Santiago" userId="b4fc0b8e-1f0e-417a-8aad-015961d2398a" providerId="ADAL" clId="{7832EFAC-29A9-4ED5-8685-FDB65F104CFB}" dt="2023-10-28T16:07:54.581" v="475" actId="20577"/>
        <pc:sldMkLst>
          <pc:docMk/>
          <pc:sldMk cId="3616148715" sldId="510"/>
        </pc:sldMkLst>
      </pc:sldChg>
      <pc:sldChg chg="modSp add mod setBg">
        <pc:chgData name="Castiello de Obeso, Santiago" userId="b4fc0b8e-1f0e-417a-8aad-015961d2398a" providerId="ADAL" clId="{7832EFAC-29A9-4ED5-8685-FDB65F104CFB}" dt="2023-10-28T16:08:31.740" v="480" actId="113"/>
        <pc:sldMkLst>
          <pc:docMk/>
          <pc:sldMk cId="1267486957" sldId="511"/>
        </pc:sldMkLst>
      </pc:sldChg>
      <pc:sldChg chg="add ord">
        <pc:chgData name="Castiello de Obeso, Santiago" userId="b4fc0b8e-1f0e-417a-8aad-015961d2398a" providerId="ADAL" clId="{7832EFAC-29A9-4ED5-8685-FDB65F104CFB}" dt="2023-10-28T16:01:08.718" v="269"/>
        <pc:sldMkLst>
          <pc:docMk/>
          <pc:sldMk cId="583499720" sldId="512"/>
        </pc:sldMkLst>
      </pc:sldChg>
      <pc:sldChg chg="add ord">
        <pc:chgData name="Castiello de Obeso, Santiago" userId="b4fc0b8e-1f0e-417a-8aad-015961d2398a" providerId="ADAL" clId="{7832EFAC-29A9-4ED5-8685-FDB65F104CFB}" dt="2023-10-28T16:01:08.718" v="269"/>
        <pc:sldMkLst>
          <pc:docMk/>
          <pc:sldMk cId="2344712906" sldId="513"/>
        </pc:sldMkLst>
      </pc:sldChg>
      <pc:sldChg chg="modSp add mod">
        <pc:chgData name="Castiello de Obeso, Santiago" userId="b4fc0b8e-1f0e-417a-8aad-015961d2398a" providerId="ADAL" clId="{7832EFAC-29A9-4ED5-8685-FDB65F104CFB}" dt="2023-10-28T16:18:33.765" v="512" actId="6549"/>
        <pc:sldMkLst>
          <pc:docMk/>
          <pc:sldMk cId="636290956" sldId="619"/>
        </pc:sldMkLst>
      </pc:sldChg>
      <pc:sldChg chg="add del">
        <pc:chgData name="Castiello de Obeso, Santiago" userId="b4fc0b8e-1f0e-417a-8aad-015961d2398a" providerId="ADAL" clId="{7832EFAC-29A9-4ED5-8685-FDB65F104CFB}" dt="2023-10-28T16:19:12.365" v="515" actId="47"/>
        <pc:sldMkLst>
          <pc:docMk/>
          <pc:sldMk cId="761067284" sldId="620"/>
        </pc:sldMkLst>
      </pc:sldChg>
      <pc:sldChg chg="add">
        <pc:chgData name="Castiello de Obeso, Santiago" userId="b4fc0b8e-1f0e-417a-8aad-015961d2398a" providerId="ADAL" clId="{7832EFAC-29A9-4ED5-8685-FDB65F104CFB}" dt="2023-10-28T16:18:15.623" v="497"/>
        <pc:sldMkLst>
          <pc:docMk/>
          <pc:sldMk cId="3873877753" sldId="621"/>
        </pc:sldMkLst>
      </pc:sldChg>
      <pc:sldChg chg="add del">
        <pc:chgData name="Castiello de Obeso, Santiago" userId="b4fc0b8e-1f0e-417a-8aad-015961d2398a" providerId="ADAL" clId="{7832EFAC-29A9-4ED5-8685-FDB65F104CFB}" dt="2023-10-28T16:19:02.500" v="514" actId="47"/>
        <pc:sldMkLst>
          <pc:docMk/>
          <pc:sldMk cId="3081768141" sldId="626"/>
        </pc:sldMkLst>
      </pc:sldChg>
      <pc:sldChg chg="add">
        <pc:chgData name="Castiello de Obeso, Santiago" userId="b4fc0b8e-1f0e-417a-8aad-015961d2398a" providerId="ADAL" clId="{7832EFAC-29A9-4ED5-8685-FDB65F104CFB}" dt="2023-10-28T16:18:57.466" v="513"/>
        <pc:sldMkLst>
          <pc:docMk/>
          <pc:sldMk cId="4184446486" sldId="627"/>
        </pc:sldMkLst>
      </pc:sldChg>
      <pc:sldChg chg="delSp add mod ord setBg">
        <pc:chgData name="Castiello de Obeso, Santiago" userId="b4fc0b8e-1f0e-417a-8aad-015961d2398a" providerId="ADAL" clId="{7832EFAC-29A9-4ED5-8685-FDB65F104CFB}" dt="2023-10-28T16:40:44.297" v="518" actId="478"/>
        <pc:sldMkLst>
          <pc:docMk/>
          <pc:sldMk cId="2220826101" sldId="666"/>
        </pc:sldMkLst>
      </pc:sldChg>
      <pc:sldChg chg="add">
        <pc:chgData name="Castiello de Obeso, Santiago" userId="b4fc0b8e-1f0e-417a-8aad-015961d2398a" providerId="ADAL" clId="{7832EFAC-29A9-4ED5-8685-FDB65F104CFB}" dt="2023-10-28T16:06:02.977" v="404"/>
        <pc:sldMkLst>
          <pc:docMk/>
          <pc:sldMk cId="2159559114" sldId="667"/>
        </pc:sldMkLst>
      </pc:sldChg>
      <pc:sldChg chg="modSp add mod setBg">
        <pc:chgData name="Castiello de Obeso, Santiago" userId="b4fc0b8e-1f0e-417a-8aad-015961d2398a" providerId="ADAL" clId="{7832EFAC-29A9-4ED5-8685-FDB65F104CFB}" dt="2023-10-28T16:08:43.371" v="484" actId="207"/>
        <pc:sldMkLst>
          <pc:docMk/>
          <pc:sldMk cId="2571077277" sldId="668"/>
        </pc:sldMkLst>
      </pc:sldChg>
      <pc:sldChg chg="add del setBg">
        <pc:chgData name="Castiello de Obeso, Santiago" userId="b4fc0b8e-1f0e-417a-8aad-015961d2398a" providerId="ADAL" clId="{7832EFAC-29A9-4ED5-8685-FDB65F104CFB}" dt="2023-10-28T16:40:41.545" v="517" actId="47"/>
        <pc:sldMkLst>
          <pc:docMk/>
          <pc:sldMk cId="3196184005" sldId="669"/>
        </pc:sldMkLst>
      </pc:sldChg>
    </pc:docChg>
  </pc:docChgLst>
  <pc:docChgLst>
    <pc:chgData name="Castiello de Obeso, Santiago" userId="b4fc0b8e-1f0e-417a-8aad-015961d2398a" providerId="ADAL" clId="{9010D38B-4AF3-4F1F-9777-286EB2AAAB42}"/>
    <pc:docChg chg="custSel addSld delSld modSld delSection modSection">
      <pc:chgData name="Castiello de Obeso, Santiago" userId="b4fc0b8e-1f0e-417a-8aad-015961d2398a" providerId="ADAL" clId="{9010D38B-4AF3-4F1F-9777-286EB2AAAB42}" dt="2024-02-10T14:50:22.737" v="379" actId="1035"/>
      <pc:docMkLst>
        <pc:docMk/>
      </pc:docMkLst>
      <pc:sldChg chg="modSp mod">
        <pc:chgData name="Castiello de Obeso, Santiago" userId="b4fc0b8e-1f0e-417a-8aad-015961d2398a" providerId="ADAL" clId="{9010D38B-4AF3-4F1F-9777-286EB2AAAB42}" dt="2024-02-10T14:22:08.786" v="59" actId="20577"/>
        <pc:sldMkLst>
          <pc:docMk/>
          <pc:sldMk cId="3405084184" sldId="25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4157990" sldId="25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398496003" sldId="25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330713802" sldId="26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207493031" sldId="26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271423844" sldId="27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90714215" sldId="28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884932127" sldId="28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134626362" sldId="28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98855672" sldId="28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896783522" sldId="28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857746906" sldId="29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816419867" sldId="30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415832560" sldId="30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021001633" sldId="30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914655941" sldId="30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568365759" sldId="30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107481357" sldId="31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140409528" sldId="31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895588467" sldId="31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617190837" sldId="31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000480292" sldId="31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197643331" sldId="31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331076884" sldId="31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853786928" sldId="31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24458044" sldId="31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503511798" sldId="31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466961305" sldId="32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94773161" sldId="32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535296999" sldId="32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420883286" sldId="32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507843254" sldId="32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725212948" sldId="32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328300175" sldId="32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6912625" sldId="32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142016236" sldId="32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527378088" sldId="32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516475388" sldId="33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665528500" sldId="33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80525922" sldId="33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590383465" sldId="33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824168034" sldId="33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593164021" sldId="33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00834487" sldId="33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1335110" sldId="34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356612138" sldId="34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560954768" sldId="34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881073800" sldId="34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53298766" sldId="35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857894187" sldId="35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157088477" sldId="36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76237180" sldId="36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795909659" sldId="37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90399489" sldId="37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357059809" sldId="37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949492643" sldId="38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72722025" sldId="38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013999233" sldId="38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862094422" sldId="38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58042758" sldId="39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225264546" sldId="39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628112370" sldId="39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541613572" sldId="39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531769318" sldId="39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22462902" sldId="40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525642320" sldId="40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48497665" sldId="40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58141305" sldId="40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15471363" sldId="41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311794480" sldId="42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982374875" sldId="42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276681227" sldId="42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036463479" sldId="42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602645491" sldId="43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148120135" sldId="44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4922747" sldId="45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102124128" sldId="46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088566615" sldId="46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803144401" sldId="46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830451895" sldId="46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81468907" sldId="46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927155767" sldId="46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041040172" sldId="46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642306955" sldId="46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936896111" sldId="46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677986238" sldId="48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907385168" sldId="48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36139310" sldId="48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233216271" sldId="48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454763722" sldId="49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040587865" sldId="49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405587164" sldId="49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133406166" sldId="49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231307458" sldId="494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756020689" sldId="495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872021434" sldId="496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445003496" sldId="49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504072552" sldId="49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547923685" sldId="49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050903023" sldId="50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309161535" sldId="50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930821354" sldId="50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535480317" sldId="503"/>
        </pc:sldMkLst>
      </pc:sldChg>
      <pc:sldChg chg="modSp mod">
        <pc:chgData name="Castiello de Obeso, Santiago" userId="b4fc0b8e-1f0e-417a-8aad-015961d2398a" providerId="ADAL" clId="{9010D38B-4AF3-4F1F-9777-286EB2AAAB42}" dt="2024-02-10T14:27:31.625" v="304" actId="20577"/>
        <pc:sldMkLst>
          <pc:docMk/>
          <pc:sldMk cId="3449492396" sldId="508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256170832" sldId="50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616148715" sldId="510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1267486957" sldId="51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583499720" sldId="512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344712906" sldId="513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636290956" sldId="619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3873877753" sldId="621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4184446486" sldId="627"/>
        </pc:sldMkLst>
      </pc:sldChg>
      <pc:sldChg chg="addSp modSp mod">
        <pc:chgData name="Castiello de Obeso, Santiago" userId="b4fc0b8e-1f0e-417a-8aad-015961d2398a" providerId="ADAL" clId="{9010D38B-4AF3-4F1F-9777-286EB2AAAB42}" dt="2024-02-10T14:50:22.737" v="379" actId="1035"/>
        <pc:sldMkLst>
          <pc:docMk/>
          <pc:sldMk cId="2220826101" sldId="666"/>
        </pc:sldMkLst>
      </pc:sldChg>
      <pc:sldChg chg="add del setBg">
        <pc:chgData name="Castiello de Obeso, Santiago" userId="b4fc0b8e-1f0e-417a-8aad-015961d2398a" providerId="ADAL" clId="{9010D38B-4AF3-4F1F-9777-286EB2AAAB42}" dt="2024-02-10T14:26:13.289" v="236" actId="47"/>
        <pc:sldMkLst>
          <pc:docMk/>
          <pc:sldMk cId="627133016" sldId="66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159559114" sldId="667"/>
        </pc:sldMkLst>
      </pc:sldChg>
      <pc:sldChg chg="del">
        <pc:chgData name="Castiello de Obeso, Santiago" userId="b4fc0b8e-1f0e-417a-8aad-015961d2398a" providerId="ADAL" clId="{9010D38B-4AF3-4F1F-9777-286EB2AAAB42}" dt="2024-02-10T14:25:47.778" v="232" actId="47"/>
        <pc:sldMkLst>
          <pc:docMk/>
          <pc:sldMk cId="2571077277" sldId="668"/>
        </pc:sldMkLst>
      </pc:sldChg>
    </pc:docChg>
  </pc:docChgLst>
  <pc:docChgLst>
    <pc:chgData name="Castiello de Obeso, Santiago" userId="b4fc0b8e-1f0e-417a-8aad-015961d2398a" providerId="ADAL" clId="{B30D07D9-8BCC-47D1-9208-19899604CE36}"/>
    <pc:docChg chg="modSld">
      <pc:chgData name="Castiello de Obeso, Santiago" userId="b4fc0b8e-1f0e-417a-8aad-015961d2398a" providerId="ADAL" clId="{B30D07D9-8BCC-47D1-9208-19899604CE36}" dt="2025-06-14T13:54:22.099" v="7" actId="6549"/>
      <pc:docMkLst>
        <pc:docMk/>
      </pc:docMkLst>
      <pc:sldChg chg="modSp mod">
        <pc:chgData name="Castiello de Obeso, Santiago" userId="b4fc0b8e-1f0e-417a-8aad-015961d2398a" providerId="ADAL" clId="{B30D07D9-8BCC-47D1-9208-19899604CE36}" dt="2025-06-14T13:54:22.099" v="7" actId="6549"/>
        <pc:sldMkLst>
          <pc:docMk/>
          <pc:sldMk cId="3405084184" sldId="256"/>
        </pc:sldMkLst>
        <pc:spChg chg="mod">
          <ac:chgData name="Castiello de Obeso, Santiago" userId="b4fc0b8e-1f0e-417a-8aad-015961d2398a" providerId="ADAL" clId="{B30D07D9-8BCC-47D1-9208-19899604CE36}" dt="2025-06-14T13:54:22.099" v="7" actId="6549"/>
          <ac:spMkLst>
            <pc:docMk/>
            <pc:sldMk cId="3405084184" sldId="256"/>
            <ac:spMk id="8" creationId="{3D3A654C-98A9-40A6-BCA9-6C6E2E2CEC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EF737-7D08-41F1-8E81-629EB7438791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C5EEE-9E7C-4248-85D2-BC220CD21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0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4C5EEE-9E7C-4248-85D2-BC220CD219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6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0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7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0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2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9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2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9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6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857E1-268D-4A19-81B1-DBBE8B3C912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857E1-268D-4A19-81B1-DBBE8B3C9127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4BE4-654B-43E5-8461-EFD73F589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4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D3A654C-98A9-40A6-BCA9-6C6E2E2CEC75}"/>
              </a:ext>
            </a:extLst>
          </p:cNvPr>
          <p:cNvSpPr txBox="1"/>
          <p:nvPr/>
        </p:nvSpPr>
        <p:spPr>
          <a:xfrm>
            <a:off x="1042987" y="2586903"/>
            <a:ext cx="1010602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bg1"/>
                </a:solidFill>
              </a:rPr>
              <a:t>Taller </a:t>
            </a:r>
            <a:r>
              <a:rPr lang="en-GB" sz="3200" b="1" dirty="0" err="1">
                <a:solidFill>
                  <a:schemeClr val="bg1"/>
                </a:solidFill>
              </a:rPr>
              <a:t>Riesgo</a:t>
            </a:r>
            <a:r>
              <a:rPr lang="en-GB" sz="3200" b="1" dirty="0">
                <a:solidFill>
                  <a:schemeClr val="bg1"/>
                </a:solidFill>
              </a:rPr>
              <a:t> de </a:t>
            </a:r>
            <a:r>
              <a:rPr lang="en-GB" sz="3200" b="1" dirty="0" err="1">
                <a:solidFill>
                  <a:schemeClr val="bg1"/>
                </a:solidFill>
              </a:rPr>
              <a:t>Sesgo</a:t>
            </a:r>
            <a:br>
              <a:rPr lang="en-GB" sz="3200" b="1" dirty="0">
                <a:solidFill>
                  <a:schemeClr val="bg1"/>
                </a:solidFill>
              </a:rPr>
            </a:br>
            <a:r>
              <a:rPr lang="en-GB" sz="3200" i="1" dirty="0">
                <a:solidFill>
                  <a:schemeClr val="bg1"/>
                </a:solidFill>
              </a:rPr>
              <a:t>Risk of Bias (</a:t>
            </a:r>
            <a:r>
              <a:rPr lang="en-GB" sz="3200" i="1" dirty="0" err="1">
                <a:solidFill>
                  <a:schemeClr val="bg1"/>
                </a:solidFill>
              </a:rPr>
              <a:t>RoB</a:t>
            </a:r>
            <a:r>
              <a:rPr lang="en-GB" sz="3200" i="1" dirty="0">
                <a:solidFill>
                  <a:schemeClr val="bg1"/>
                </a:solidFill>
              </a:rPr>
              <a:t>)</a:t>
            </a:r>
          </a:p>
          <a:p>
            <a:pPr algn="ctr"/>
            <a:endParaRPr lang="en-GB" sz="2400" dirty="0">
              <a:solidFill>
                <a:schemeClr val="bg1"/>
              </a:solidFill>
            </a:endParaRPr>
          </a:p>
          <a:p>
            <a:pPr algn="r"/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 err="1">
                <a:solidFill>
                  <a:schemeClr val="bg1"/>
                </a:solidFill>
              </a:rPr>
              <a:t>Liceo</a:t>
            </a:r>
            <a:r>
              <a:rPr lang="en-GB" sz="2400" dirty="0">
                <a:solidFill>
                  <a:schemeClr val="bg1"/>
                </a:solidFill>
              </a:rPr>
              <a:t> Contextual</a:t>
            </a:r>
          </a:p>
          <a:p>
            <a:r>
              <a:rPr lang="en-GB" sz="2400" dirty="0">
                <a:solidFill>
                  <a:schemeClr val="bg1"/>
                </a:solidFill>
              </a:rPr>
              <a:t>14/06/2025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pPr algn="r"/>
            <a:r>
              <a:rPr lang="en-GB" sz="2400" dirty="0">
                <a:solidFill>
                  <a:schemeClr val="bg1"/>
                </a:solidFill>
              </a:rPr>
              <a:t>Santiago Castiello de Obeso, D.Phil.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E80726-3D3C-CB89-2A3E-EF63BBD33CB3}"/>
              </a:ext>
            </a:extLst>
          </p:cNvPr>
          <p:cNvSpPr/>
          <p:nvPr/>
        </p:nvSpPr>
        <p:spPr>
          <a:xfrm>
            <a:off x="0" y="0"/>
            <a:ext cx="12192000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blue shield with a yellow book and white text&#10;&#10;Description automatically generated">
            <a:extLst>
              <a:ext uri="{FF2B5EF4-FFF2-40B4-BE49-F238E27FC236}">
                <a16:creationId xmlns:a16="http://schemas.microsoft.com/office/drawing/2014/main" id="{62D8B52B-AA9C-1121-66F5-50B6CF730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277" y="180000"/>
            <a:ext cx="1371429" cy="1440000"/>
          </a:xfrm>
          <a:prstGeom prst="rect">
            <a:avLst/>
          </a:prstGeom>
        </p:spPr>
      </p:pic>
      <p:pic>
        <p:nvPicPr>
          <p:cNvPr id="1026" name="Picture 2" descr="Wu Tsai Institute | Yale University (@WuTsaiYale) / X">
            <a:extLst>
              <a:ext uri="{FF2B5EF4-FFF2-40B4-BE49-F238E27FC236}">
                <a16:creationId xmlns:a16="http://schemas.microsoft.com/office/drawing/2014/main" id="{70A309AE-62A2-9F4A-9CBF-3C6EFE757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94" y="1800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08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34947" y="1614804"/>
            <a:ext cx="9210024" cy="4445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3600" dirty="0">
                <a:solidFill>
                  <a:schemeClr val="bg1"/>
                </a:solidFill>
              </a:rPr>
              <a:t>1. Recordatorio </a:t>
            </a:r>
            <a:r>
              <a:rPr lang="es-MX" sz="3600" dirty="0" err="1">
                <a:solidFill>
                  <a:schemeClr val="bg1"/>
                </a:solidFill>
              </a:rPr>
              <a:t>RoB</a:t>
            </a:r>
            <a:endParaRPr lang="es-MX" sz="36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s-MX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 sz="3600" dirty="0">
                <a:solidFill>
                  <a:schemeClr val="bg1"/>
                </a:solidFill>
              </a:rPr>
              <a:t>2. Meta-análisis repaso</a:t>
            </a:r>
          </a:p>
          <a:p>
            <a:pPr marL="514350" indent="-514350">
              <a:buFont typeface="+mj-lt"/>
              <a:buAutoNum type="arabicPeriod"/>
            </a:pPr>
            <a:endParaRPr lang="es-MX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 sz="3600" dirty="0">
                <a:solidFill>
                  <a:schemeClr val="bg1"/>
                </a:solidFill>
              </a:rPr>
              <a:t>3. Manos a trabajar</a:t>
            </a:r>
          </a:p>
          <a:p>
            <a:pPr marL="0" indent="0">
              <a:buNone/>
            </a:pPr>
            <a:endParaRPr lang="es-MX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 sz="3600" dirty="0">
                <a:solidFill>
                  <a:schemeClr val="bg1"/>
                </a:solidFill>
              </a:rPr>
              <a:t>4. </a:t>
            </a:r>
            <a:r>
              <a:rPr lang="es-MX" sz="3600" dirty="0" err="1">
                <a:solidFill>
                  <a:schemeClr val="bg1"/>
                </a:solidFill>
              </a:rPr>
              <a:t>Computer-Based</a:t>
            </a:r>
            <a:r>
              <a:rPr lang="es-MX" sz="3600" dirty="0">
                <a:solidFill>
                  <a:schemeClr val="bg1"/>
                </a:solidFill>
              </a:rPr>
              <a:t> Cognitive </a:t>
            </a:r>
            <a:r>
              <a:rPr lang="es-MX" sz="3600" dirty="0" err="1">
                <a:solidFill>
                  <a:schemeClr val="bg1"/>
                </a:solidFill>
              </a:rPr>
              <a:t>Remediation</a:t>
            </a:r>
            <a:r>
              <a:rPr lang="es-MX" sz="3600" dirty="0">
                <a:solidFill>
                  <a:schemeClr val="bg1"/>
                </a:solidFill>
              </a:rPr>
              <a:t> </a:t>
            </a:r>
            <a:r>
              <a:rPr lang="es-MX" sz="3600" dirty="0" err="1">
                <a:solidFill>
                  <a:schemeClr val="bg1"/>
                </a:solidFill>
              </a:rPr>
              <a:t>for</a:t>
            </a:r>
            <a:r>
              <a:rPr lang="es-MX" sz="3600" dirty="0">
                <a:solidFill>
                  <a:schemeClr val="bg1"/>
                </a:solidFill>
              </a:rPr>
              <a:t> </a:t>
            </a:r>
            <a:r>
              <a:rPr lang="es-MX" sz="3600" dirty="0" err="1">
                <a:solidFill>
                  <a:schemeClr val="bg1"/>
                </a:solidFill>
              </a:rPr>
              <a:t>Schizophrenia</a:t>
            </a:r>
            <a:r>
              <a:rPr lang="es-MX" sz="3600" dirty="0">
                <a:solidFill>
                  <a:schemeClr val="bg1"/>
                </a:solidFill>
              </a:rPr>
              <a:t> (</a:t>
            </a:r>
            <a:r>
              <a:rPr lang="es-MX" sz="3600" dirty="0" err="1">
                <a:solidFill>
                  <a:schemeClr val="bg1"/>
                </a:solidFill>
              </a:rPr>
              <a:t>CBCRfS</a:t>
            </a:r>
            <a:r>
              <a:rPr lang="es-MX" sz="36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s-MX" sz="3600" dirty="0">
              <a:solidFill>
                <a:schemeClr val="bg1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247589" y="154825"/>
            <a:ext cx="18261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</p:txBody>
      </p:sp>
    </p:spTree>
    <p:extLst>
      <p:ext uri="{BB962C8B-B14F-4D97-AF65-F5344CB8AC3E}">
        <p14:creationId xmlns:p14="http://schemas.microsoft.com/office/powerpoint/2010/main" val="344949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B3624542-428F-B715-A340-695D8112C334}"/>
              </a:ext>
            </a:extLst>
          </p:cNvPr>
          <p:cNvSpPr txBox="1">
            <a:spLocks/>
          </p:cNvSpPr>
          <p:nvPr/>
        </p:nvSpPr>
        <p:spPr>
          <a:xfrm>
            <a:off x="1334947" y="1494628"/>
            <a:ext cx="9210024" cy="44456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l-NL" sz="3600" dirty="0">
                <a:solidFill>
                  <a:schemeClr val="bg1"/>
                </a:solidFill>
              </a:rPr>
              <a:t>Data Extraction Form Empty</a:t>
            </a:r>
          </a:p>
          <a:p>
            <a:pPr marL="742950" indent="-742950" algn="l">
              <a:buAutoNum type="arabicPeriod"/>
            </a:pPr>
            <a:r>
              <a:rPr lang="es-MX" sz="3600" dirty="0" err="1">
                <a:solidFill>
                  <a:schemeClr val="bg1"/>
                </a:solidFill>
              </a:rPr>
              <a:t>Check</a:t>
            </a:r>
            <a:r>
              <a:rPr lang="es-MX" sz="3600" dirty="0">
                <a:solidFill>
                  <a:schemeClr val="bg1"/>
                </a:solidFill>
              </a:rPr>
              <a:t> </a:t>
            </a:r>
            <a:r>
              <a:rPr lang="es-MX" sz="3600" dirty="0" err="1">
                <a:solidFill>
                  <a:schemeClr val="bg1"/>
                </a:solidFill>
              </a:rPr>
              <a:t>CBCRfS</a:t>
            </a:r>
            <a:r>
              <a:rPr lang="es-MX" sz="3600" dirty="0">
                <a:solidFill>
                  <a:schemeClr val="bg1"/>
                </a:solidFill>
              </a:rPr>
              <a:t> </a:t>
            </a:r>
            <a:r>
              <a:rPr lang="es-MX" sz="3600" dirty="0" err="1">
                <a:solidFill>
                  <a:schemeClr val="bg1"/>
                </a:solidFill>
              </a:rPr>
              <a:t>review</a:t>
            </a:r>
            <a:r>
              <a:rPr lang="es-MX" sz="3600" dirty="0">
                <a:solidFill>
                  <a:schemeClr val="bg1"/>
                </a:solidFill>
              </a:rPr>
              <a:t> and </a:t>
            </a:r>
            <a:r>
              <a:rPr lang="es-MX" sz="3600" dirty="0" err="1">
                <a:solidFill>
                  <a:schemeClr val="bg1"/>
                </a:solidFill>
              </a:rPr>
              <a:t>select</a:t>
            </a:r>
            <a:r>
              <a:rPr lang="es-MX" sz="3600" dirty="0">
                <a:solidFill>
                  <a:schemeClr val="bg1"/>
                </a:solidFill>
              </a:rPr>
              <a:t> </a:t>
            </a:r>
            <a:r>
              <a:rPr lang="es-MX" sz="3600" dirty="0" err="1">
                <a:solidFill>
                  <a:schemeClr val="bg1"/>
                </a:solidFill>
              </a:rPr>
              <a:t>RCTs</a:t>
            </a:r>
            <a:endParaRPr lang="es-MX" sz="3600" dirty="0">
              <a:solidFill>
                <a:schemeClr val="bg1"/>
              </a:solidFill>
            </a:endParaRPr>
          </a:p>
          <a:p>
            <a:pPr marL="1200150" lvl="1" indent="-742950" algn="l">
              <a:buAutoNum type="arabicPeriod"/>
            </a:pPr>
            <a:r>
              <a:rPr lang="es-MX" sz="3200" dirty="0">
                <a:solidFill>
                  <a:schemeClr val="bg1"/>
                </a:solidFill>
              </a:rPr>
              <a:t>Choi 2018</a:t>
            </a:r>
          </a:p>
          <a:p>
            <a:pPr marL="1200150" lvl="1" indent="-742950" algn="l">
              <a:buAutoNum type="arabicPeriod"/>
            </a:pPr>
            <a:r>
              <a:rPr lang="es-MX" sz="3200" dirty="0">
                <a:solidFill>
                  <a:schemeClr val="bg1"/>
                </a:solidFill>
              </a:rPr>
              <a:t>Harris 2007</a:t>
            </a:r>
          </a:p>
          <a:p>
            <a:pPr marL="1200150" lvl="1" indent="-742950" algn="l">
              <a:buAutoNum type="arabicPeriod"/>
            </a:pPr>
            <a:r>
              <a:rPr lang="es-MX" sz="3200" dirty="0" err="1">
                <a:solidFill>
                  <a:schemeClr val="bg1"/>
                </a:solidFill>
              </a:rPr>
              <a:t>Fernandez</a:t>
            </a:r>
            <a:r>
              <a:rPr lang="es-MX" sz="3200">
                <a:solidFill>
                  <a:schemeClr val="bg1"/>
                </a:solidFill>
              </a:rPr>
              <a:t> 2013</a:t>
            </a:r>
            <a:endParaRPr lang="es-MX" sz="3200" dirty="0">
              <a:solidFill>
                <a:schemeClr val="bg1"/>
              </a:solidFill>
            </a:endParaRPr>
          </a:p>
          <a:p>
            <a:pPr marL="1200150" lvl="1" indent="-742950" algn="l">
              <a:buAutoNum type="arabicPeriod"/>
            </a:pPr>
            <a:r>
              <a:rPr lang="es-MX" sz="3200" dirty="0" err="1">
                <a:solidFill>
                  <a:schemeClr val="bg1"/>
                </a:solidFill>
              </a:rPr>
              <a:t>Lindenmayer</a:t>
            </a:r>
            <a:r>
              <a:rPr lang="es-MX" sz="3200" dirty="0">
                <a:solidFill>
                  <a:schemeClr val="bg1"/>
                </a:solidFill>
              </a:rPr>
              <a:t> 2012</a:t>
            </a:r>
            <a:endParaRPr lang="nl-NL" sz="3600" dirty="0">
              <a:solidFill>
                <a:schemeClr val="bg1"/>
              </a:solidFill>
            </a:endParaRPr>
          </a:p>
          <a:p>
            <a:pPr marL="742950" indent="-742950" algn="l">
              <a:buAutoNum type="arabicPeriod"/>
            </a:pPr>
            <a:r>
              <a:rPr lang="nl-NL" sz="3600" dirty="0">
                <a:solidFill>
                  <a:schemeClr val="bg1"/>
                </a:solidFill>
              </a:rPr>
              <a:t>Fonagy, et al. (2015) - World Psych</a:t>
            </a:r>
          </a:p>
          <a:p>
            <a:pPr marL="742950" indent="-742950" algn="l">
              <a:buAutoNum type="arabicPeriod"/>
            </a:pPr>
            <a:r>
              <a:rPr lang="es-MX" sz="3600" dirty="0" err="1">
                <a:solidFill>
                  <a:schemeClr val="bg1"/>
                </a:solidFill>
              </a:rPr>
              <a:t>Leuzinger-Bohleber</a:t>
            </a:r>
            <a:r>
              <a:rPr lang="es-MX" sz="3600" dirty="0">
                <a:solidFill>
                  <a:schemeClr val="bg1"/>
                </a:solidFill>
              </a:rPr>
              <a:t>, et al. (2019) - Can J </a:t>
            </a:r>
            <a:r>
              <a:rPr lang="es-MX" sz="3600" dirty="0" err="1">
                <a:solidFill>
                  <a:schemeClr val="bg1"/>
                </a:solidFill>
              </a:rPr>
              <a:t>of</a:t>
            </a:r>
            <a:r>
              <a:rPr lang="es-MX" sz="3600" dirty="0">
                <a:solidFill>
                  <a:schemeClr val="bg1"/>
                </a:solidFill>
              </a:rPr>
              <a:t> </a:t>
            </a:r>
            <a:r>
              <a:rPr lang="es-MX" sz="3600" dirty="0" err="1">
                <a:solidFill>
                  <a:schemeClr val="bg1"/>
                </a:solidFill>
              </a:rPr>
              <a:t>Psych</a:t>
            </a:r>
            <a:endParaRPr lang="es-MX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82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35329" y="1166842"/>
            <a:ext cx="50574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800" b="1" dirty="0"/>
              <a:t>Agradezco</a:t>
            </a:r>
            <a:r>
              <a:rPr lang="es-MX" sz="4800" dirty="0"/>
              <a:t> el tiempo de escucha y espero les haya gustado y que tengan más dudas…</a:t>
            </a:r>
          </a:p>
        </p:txBody>
      </p:sp>
      <p:pic>
        <p:nvPicPr>
          <p:cNvPr id="1026" name="Picture 2" descr="https://openparachute.files.wordpress.com/2015/01/evidence-pyramid.png?w=5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768" y="0"/>
            <a:ext cx="64992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8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3740</TotalTime>
  <Words>106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javier ortiz</dc:creator>
  <cp:lastModifiedBy>Castiello de Obeso, Santiago</cp:lastModifiedBy>
  <cp:revision>166</cp:revision>
  <dcterms:created xsi:type="dcterms:W3CDTF">2016-10-08T19:40:24Z</dcterms:created>
  <dcterms:modified xsi:type="dcterms:W3CDTF">2025-06-14T13:54:23Z</dcterms:modified>
</cp:coreProperties>
</file>