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69" r:id="rId2"/>
  </p:sldIdLst>
  <p:sldSz cx="1584007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A4322-BD17-4323-97F0-CA9F135D1197}" v="4" dt="2024-06-10T15:55:3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13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669DB461-D18A-4E4E-A0CD-4CA81D20FD98}"/>
    <pc:docChg chg="undo custSel delSld modSld">
      <pc:chgData name="Castiello de Obeso, Santiago" userId="b4fc0b8e-1f0e-417a-8aad-015961d2398a" providerId="ADAL" clId="{669DB461-D18A-4E4E-A0CD-4CA81D20FD98}" dt="2024-02-19T20:47:10.371" v="28" actId="21"/>
      <pc:docMkLst>
        <pc:docMk/>
      </pc:docMkLst>
      <pc:sldChg chg="addSp delSp modSp mod">
        <pc:chgData name="Castiello de Obeso, Santiago" userId="b4fc0b8e-1f0e-417a-8aad-015961d2398a" providerId="ADAL" clId="{669DB461-D18A-4E4E-A0CD-4CA81D20FD98}" dt="2024-02-19T20:47:10.371" v="28" actId="21"/>
        <pc:sldMkLst>
          <pc:docMk/>
          <pc:sldMk cId="1146906297" sldId="261"/>
        </pc:sldMkLst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28" creationId="{13FF7D2E-5873-5C1F-64FD-164908E2A470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29" creationId="{6612B334-25B9-087B-4DAC-87E0B1A36CA4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32" creationId="{DB6A635C-E242-719E-5172-A52D35DAECF1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37" creationId="{1C3DD4D5-646B-0394-31EF-100DFF29C667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38" creationId="{1F349153-2946-9371-CA37-F03AE3374D6F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39" creationId="{40861EA3-7AEC-4ED5-A471-2A790CC8CDFD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40" creationId="{2E0764C4-1713-CBCD-9E30-0BC078384446}"/>
          </ac:spMkLst>
        </pc:spChg>
        <pc:spChg chg="add mod">
          <ac:chgData name="Castiello de Obeso, Santiago" userId="b4fc0b8e-1f0e-417a-8aad-015961d2398a" providerId="ADAL" clId="{669DB461-D18A-4E4E-A0CD-4CA81D20FD98}" dt="2024-02-19T20:45:03.327" v="3"/>
          <ac:spMkLst>
            <pc:docMk/>
            <pc:sldMk cId="1146906297" sldId="261"/>
            <ac:spMk id="41" creationId="{E4DDA7B8-9926-E940-E1D4-63CB32FEEB5E}"/>
          </ac:spMkLst>
        </pc:spChg>
        <pc:spChg chg="mod topLvl">
          <ac:chgData name="Castiello de Obeso, Santiago" userId="b4fc0b8e-1f0e-417a-8aad-015961d2398a" providerId="ADAL" clId="{669DB461-D18A-4E4E-A0CD-4CA81D20FD98}" dt="2024-02-19T20:46:58.733" v="24" actId="164"/>
          <ac:spMkLst>
            <pc:docMk/>
            <pc:sldMk cId="1146906297" sldId="261"/>
            <ac:spMk id="75" creationId="{341B2FD3-568F-DE56-550A-6EC8256E7FFB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53" creationId="{17BA4BC6-D897-0A57-F98C-765781D3330D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54" creationId="{E68F551A-E5FF-824F-A2EC-CA1F87036B8E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1" creationId="{4F99023B-5BB9-A416-C1B6-2658A6834C7C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3" creationId="{0C5F1CC9-C96E-6FB3-7911-069BC156D008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4" creationId="{AB0ACD7F-853D-C76A-7310-1D68FDEAB8C3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5" creationId="{7827FD85-98E0-A922-FC1B-90FB33D1E204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6" creationId="{82153A14-92FD-011E-7D75-5DCB2CAA39A7}"/>
          </ac:spMkLst>
        </pc:spChg>
        <pc:spChg chg="del">
          <ac:chgData name="Castiello de Obeso, Santiago" userId="b4fc0b8e-1f0e-417a-8aad-015961d2398a" providerId="ADAL" clId="{669DB461-D18A-4E4E-A0CD-4CA81D20FD98}" dt="2024-02-19T20:44:43.119" v="0" actId="478"/>
          <ac:spMkLst>
            <pc:docMk/>
            <pc:sldMk cId="1146906297" sldId="261"/>
            <ac:spMk id="167" creationId="{8A4F740E-0473-E528-6B2A-6D42F465524C}"/>
          </ac:spMkLst>
        </pc:spChg>
        <pc:grpChg chg="del">
          <ac:chgData name="Castiello de Obeso, Santiago" userId="b4fc0b8e-1f0e-417a-8aad-015961d2398a" providerId="ADAL" clId="{669DB461-D18A-4E4E-A0CD-4CA81D20FD98}" dt="2024-02-19T20:45:51.156" v="13" actId="165"/>
          <ac:grpSpMkLst>
            <pc:docMk/>
            <pc:sldMk cId="1146906297" sldId="261"/>
            <ac:grpSpMk id="44" creationId="{5B29C72E-E82D-EDAB-BC51-981BFFFF174A}"/>
          </ac:grpSpMkLst>
        </pc:grpChg>
        <pc:grpChg chg="add mod">
          <ac:chgData name="Castiello de Obeso, Santiago" userId="b4fc0b8e-1f0e-417a-8aad-015961d2398a" providerId="ADAL" clId="{669DB461-D18A-4E4E-A0CD-4CA81D20FD98}" dt="2024-02-19T20:46:58.733" v="24" actId="164"/>
          <ac:grpSpMkLst>
            <pc:docMk/>
            <pc:sldMk cId="1146906297" sldId="261"/>
            <ac:grpSpMk id="60" creationId="{A5B250AD-AFE6-39D2-0CC9-0E26E441378D}"/>
          </ac:grpSpMkLst>
        </pc:grpChg>
        <pc:picChg chg="del">
          <ac:chgData name="Castiello de Obeso, Santiago" userId="b4fc0b8e-1f0e-417a-8aad-015961d2398a" providerId="ADAL" clId="{669DB461-D18A-4E4E-A0CD-4CA81D20FD98}" dt="2024-02-19T20:45:34.849" v="10" actId="478"/>
          <ac:picMkLst>
            <pc:docMk/>
            <pc:sldMk cId="1146906297" sldId="261"/>
            <ac:picMk id="4" creationId="{75FD0F8A-A03C-18A5-760E-3F7278998A0E}"/>
          </ac:picMkLst>
        </pc:picChg>
        <pc:picChg chg="del mod">
          <ac:chgData name="Castiello de Obeso, Santiago" userId="b4fc0b8e-1f0e-417a-8aad-015961d2398a" providerId="ADAL" clId="{669DB461-D18A-4E4E-A0CD-4CA81D20FD98}" dt="2024-02-19T20:45:32.199" v="9" actId="21"/>
          <ac:picMkLst>
            <pc:docMk/>
            <pc:sldMk cId="1146906297" sldId="261"/>
            <ac:picMk id="8" creationId="{25A7E018-BB1F-7DC4-8EB5-38B1A4C11DD8}"/>
          </ac:picMkLst>
        </pc:picChg>
        <pc:picChg chg="del">
          <ac:chgData name="Castiello de Obeso, Santiago" userId="b4fc0b8e-1f0e-417a-8aad-015961d2398a" providerId="ADAL" clId="{669DB461-D18A-4E4E-A0CD-4CA81D20FD98}" dt="2024-02-19T20:45:34.849" v="10" actId="478"/>
          <ac:picMkLst>
            <pc:docMk/>
            <pc:sldMk cId="1146906297" sldId="261"/>
            <ac:picMk id="10" creationId="{08CB217F-DB7E-0363-BF7D-AED3699950DC}"/>
          </ac:picMkLst>
        </pc:picChg>
        <pc:picChg chg="del">
          <ac:chgData name="Castiello de Obeso, Santiago" userId="b4fc0b8e-1f0e-417a-8aad-015961d2398a" providerId="ADAL" clId="{669DB461-D18A-4E4E-A0CD-4CA81D20FD98}" dt="2024-02-19T20:45:34.849" v="10" actId="478"/>
          <ac:picMkLst>
            <pc:docMk/>
            <pc:sldMk cId="1146906297" sldId="261"/>
            <ac:picMk id="12" creationId="{43F2A795-FEFB-A35F-A00C-46D6FEDCE99C}"/>
          </ac:picMkLst>
        </pc:picChg>
        <pc:picChg chg="del">
          <ac:chgData name="Castiello de Obeso, Santiago" userId="b4fc0b8e-1f0e-417a-8aad-015961d2398a" providerId="ADAL" clId="{669DB461-D18A-4E4E-A0CD-4CA81D20FD98}" dt="2024-02-19T20:45:34.849" v="10" actId="478"/>
          <ac:picMkLst>
            <pc:docMk/>
            <pc:sldMk cId="1146906297" sldId="261"/>
            <ac:picMk id="14" creationId="{80E89E69-814C-F210-9D04-B3CA574655F2}"/>
          </ac:picMkLst>
        </pc:picChg>
        <pc:picChg chg="del mod">
          <ac:chgData name="Castiello de Obeso, Santiago" userId="b4fc0b8e-1f0e-417a-8aad-015961d2398a" providerId="ADAL" clId="{669DB461-D18A-4E4E-A0CD-4CA81D20FD98}" dt="2024-02-19T20:45:32.199" v="9" actId="21"/>
          <ac:picMkLst>
            <pc:docMk/>
            <pc:sldMk cId="1146906297" sldId="261"/>
            <ac:picMk id="18" creationId="{A9358451-A45F-A419-24A9-9EEE81CEC6B0}"/>
          </ac:picMkLst>
        </pc:picChg>
        <pc:picChg chg="del mod">
          <ac:chgData name="Castiello de Obeso, Santiago" userId="b4fc0b8e-1f0e-417a-8aad-015961d2398a" providerId="ADAL" clId="{669DB461-D18A-4E4E-A0CD-4CA81D20FD98}" dt="2024-02-19T20:45:32.199" v="9" actId="21"/>
          <ac:picMkLst>
            <pc:docMk/>
            <pc:sldMk cId="1146906297" sldId="261"/>
            <ac:picMk id="20" creationId="{5FA68FF6-CB9E-EEA5-4BAC-77A29B005128}"/>
          </ac:picMkLst>
        </pc:picChg>
        <pc:picChg chg="del mod">
          <ac:chgData name="Castiello de Obeso, Santiago" userId="b4fc0b8e-1f0e-417a-8aad-015961d2398a" providerId="ADAL" clId="{669DB461-D18A-4E4E-A0CD-4CA81D20FD98}" dt="2024-02-19T20:45:32.199" v="9" actId="21"/>
          <ac:picMkLst>
            <pc:docMk/>
            <pc:sldMk cId="1146906297" sldId="261"/>
            <ac:picMk id="21" creationId="{0E95EF08-22BB-649D-8A5C-B29D51DBEA05}"/>
          </ac:picMkLst>
        </pc:picChg>
        <pc:picChg chg="add mod">
          <ac:chgData name="Castiello de Obeso, Santiago" userId="b4fc0b8e-1f0e-417a-8aad-015961d2398a" providerId="ADAL" clId="{669DB461-D18A-4E4E-A0CD-4CA81D20FD98}" dt="2024-02-19T20:45:03.327" v="3"/>
          <ac:picMkLst>
            <pc:docMk/>
            <pc:sldMk cId="1146906297" sldId="261"/>
            <ac:picMk id="22" creationId="{8B4F7837-4107-9A6C-D470-29360AC9754B}"/>
          </ac:picMkLst>
        </pc:picChg>
        <pc:picChg chg="add mod">
          <ac:chgData name="Castiello de Obeso, Santiago" userId="b4fc0b8e-1f0e-417a-8aad-015961d2398a" providerId="ADAL" clId="{669DB461-D18A-4E4E-A0CD-4CA81D20FD98}" dt="2024-02-19T20:45:03.327" v="3"/>
          <ac:picMkLst>
            <pc:docMk/>
            <pc:sldMk cId="1146906297" sldId="261"/>
            <ac:picMk id="23" creationId="{CF71A1F7-D20F-18BE-A75A-2054F3513C5F}"/>
          </ac:picMkLst>
        </pc:picChg>
        <pc:picChg chg="add mod">
          <ac:chgData name="Castiello de Obeso, Santiago" userId="b4fc0b8e-1f0e-417a-8aad-015961d2398a" providerId="ADAL" clId="{669DB461-D18A-4E4E-A0CD-4CA81D20FD98}" dt="2024-02-19T20:45:03.327" v="3"/>
          <ac:picMkLst>
            <pc:docMk/>
            <pc:sldMk cId="1146906297" sldId="261"/>
            <ac:picMk id="24" creationId="{3EE7F6AE-199C-E701-11FA-D75C35D18F63}"/>
          </ac:picMkLst>
        </pc:picChg>
        <pc:picChg chg="add mod">
          <ac:chgData name="Castiello de Obeso, Santiago" userId="b4fc0b8e-1f0e-417a-8aad-015961d2398a" providerId="ADAL" clId="{669DB461-D18A-4E4E-A0CD-4CA81D20FD98}" dt="2024-02-19T20:45:03.327" v="3"/>
          <ac:picMkLst>
            <pc:docMk/>
            <pc:sldMk cId="1146906297" sldId="261"/>
            <ac:picMk id="25" creationId="{B6CD89A2-AFEF-5D41-D6B2-DAE289599B92}"/>
          </ac:picMkLst>
        </pc:picChg>
        <pc:picChg chg="add mod">
          <ac:chgData name="Castiello de Obeso, Santiago" userId="b4fc0b8e-1f0e-417a-8aad-015961d2398a" providerId="ADAL" clId="{669DB461-D18A-4E4E-A0CD-4CA81D20FD98}" dt="2024-02-19T20:45:03.327" v="3"/>
          <ac:picMkLst>
            <pc:docMk/>
            <pc:sldMk cId="1146906297" sldId="261"/>
            <ac:picMk id="27" creationId="{C8937487-F3BF-60D3-704D-62C83324AC8D}"/>
          </ac:picMkLst>
        </pc:picChg>
        <pc:picChg chg="add mod">
          <ac:chgData name="Castiello de Obeso, Santiago" userId="b4fc0b8e-1f0e-417a-8aad-015961d2398a" providerId="ADAL" clId="{669DB461-D18A-4E4E-A0CD-4CA81D20FD98}" dt="2024-02-19T20:45:35.169" v="11"/>
          <ac:picMkLst>
            <pc:docMk/>
            <pc:sldMk cId="1146906297" sldId="261"/>
            <ac:picMk id="42" creationId="{25A7E018-BB1F-7DC4-8EB5-38B1A4C11DD8}"/>
          </ac:picMkLst>
        </pc:picChg>
        <pc:picChg chg="add mod">
          <ac:chgData name="Castiello de Obeso, Santiago" userId="b4fc0b8e-1f0e-417a-8aad-015961d2398a" providerId="ADAL" clId="{669DB461-D18A-4E4E-A0CD-4CA81D20FD98}" dt="2024-02-19T20:45:35.169" v="11"/>
          <ac:picMkLst>
            <pc:docMk/>
            <pc:sldMk cId="1146906297" sldId="261"/>
            <ac:picMk id="48" creationId="{A9358451-A45F-A419-24A9-9EEE81CEC6B0}"/>
          </ac:picMkLst>
        </pc:picChg>
        <pc:picChg chg="add mod">
          <ac:chgData name="Castiello de Obeso, Santiago" userId="b4fc0b8e-1f0e-417a-8aad-015961d2398a" providerId="ADAL" clId="{669DB461-D18A-4E4E-A0CD-4CA81D20FD98}" dt="2024-02-19T20:45:35.169" v="11"/>
          <ac:picMkLst>
            <pc:docMk/>
            <pc:sldMk cId="1146906297" sldId="261"/>
            <ac:picMk id="49" creationId="{5FA68FF6-CB9E-EEA5-4BAC-77A29B005128}"/>
          </ac:picMkLst>
        </pc:picChg>
        <pc:picChg chg="add mod">
          <ac:chgData name="Castiello de Obeso, Santiago" userId="b4fc0b8e-1f0e-417a-8aad-015961d2398a" providerId="ADAL" clId="{669DB461-D18A-4E4E-A0CD-4CA81D20FD98}" dt="2024-02-19T20:45:35.169" v="11"/>
          <ac:picMkLst>
            <pc:docMk/>
            <pc:sldMk cId="1146906297" sldId="261"/>
            <ac:picMk id="50" creationId="{0E95EF08-22BB-649D-8A5C-B29D51DBEA05}"/>
          </ac:picMkLst>
        </pc:picChg>
        <pc:picChg chg="add del mod">
          <ac:chgData name="Castiello de Obeso, Santiago" userId="b4fc0b8e-1f0e-417a-8aad-015961d2398a" providerId="ADAL" clId="{669DB461-D18A-4E4E-A0CD-4CA81D20FD98}" dt="2024-02-19T20:46:54.124" v="21" actId="21"/>
          <ac:picMkLst>
            <pc:docMk/>
            <pc:sldMk cId="1146906297" sldId="261"/>
            <ac:picMk id="58" creationId="{7B048E40-F420-B7CC-8B80-2C340E01262B}"/>
          </ac:picMkLst>
        </pc:picChg>
        <pc:picChg chg="add mod">
          <ac:chgData name="Castiello de Obeso, Santiago" userId="b4fc0b8e-1f0e-417a-8aad-015961d2398a" providerId="ADAL" clId="{669DB461-D18A-4E4E-A0CD-4CA81D20FD98}" dt="2024-02-19T20:46:58.733" v="24" actId="164"/>
          <ac:picMkLst>
            <pc:docMk/>
            <pc:sldMk cId="1146906297" sldId="261"/>
            <ac:picMk id="59" creationId="{7B048E40-F420-B7CC-8B80-2C340E01262B}"/>
          </ac:picMkLst>
        </pc:picChg>
        <pc:picChg chg="add del">
          <ac:chgData name="Castiello de Obeso, Santiago" userId="b4fc0b8e-1f0e-417a-8aad-015961d2398a" providerId="ADAL" clId="{669DB461-D18A-4E4E-A0CD-4CA81D20FD98}" dt="2024-02-19T20:47:05.786" v="26" actId="478"/>
          <ac:picMkLst>
            <pc:docMk/>
            <pc:sldMk cId="1146906297" sldId="261"/>
            <ac:picMk id="61" creationId="{8F70319A-D428-F40D-0B19-D5375A624634}"/>
          </ac:picMkLst>
        </pc:picChg>
        <pc:picChg chg="add del mod">
          <ac:chgData name="Castiello de Obeso, Santiago" userId="b4fc0b8e-1f0e-417a-8aad-015961d2398a" providerId="ADAL" clId="{669DB461-D18A-4E4E-A0CD-4CA81D20FD98}" dt="2024-02-19T20:47:10.371" v="28" actId="21"/>
          <ac:picMkLst>
            <pc:docMk/>
            <pc:sldMk cId="1146906297" sldId="261"/>
            <ac:picMk id="62" creationId="{3E767B67-4B7D-85BF-F174-05903F9A5BA7}"/>
          </ac:picMkLst>
        </pc:picChg>
        <pc:picChg chg="add del mod topLvl">
          <ac:chgData name="Castiello de Obeso, Santiago" userId="b4fc0b8e-1f0e-417a-8aad-015961d2398a" providerId="ADAL" clId="{669DB461-D18A-4E4E-A0CD-4CA81D20FD98}" dt="2024-02-19T20:46:55.366" v="22" actId="478"/>
          <ac:picMkLst>
            <pc:docMk/>
            <pc:sldMk cId="1146906297" sldId="261"/>
            <ac:picMk id="76" creationId="{A4B6A189-5F4F-A4E6-0320-961563568B36}"/>
          </ac:picMkLst>
        </pc:picChg>
        <pc:picChg chg="del">
          <ac:chgData name="Castiello de Obeso, Santiago" userId="b4fc0b8e-1f0e-417a-8aad-015961d2398a" providerId="ADAL" clId="{669DB461-D18A-4E4E-A0CD-4CA81D20FD98}" dt="2024-02-19T20:44:43.119" v="0" actId="478"/>
          <ac:picMkLst>
            <pc:docMk/>
            <pc:sldMk cId="1146906297" sldId="261"/>
            <ac:picMk id="155" creationId="{C5180809-79DD-6633-DF26-628676670B89}"/>
          </ac:picMkLst>
        </pc:picChg>
        <pc:picChg chg="del">
          <ac:chgData name="Castiello de Obeso, Santiago" userId="b4fc0b8e-1f0e-417a-8aad-015961d2398a" providerId="ADAL" clId="{669DB461-D18A-4E4E-A0CD-4CA81D20FD98}" dt="2024-02-19T20:44:43.119" v="0" actId="478"/>
          <ac:picMkLst>
            <pc:docMk/>
            <pc:sldMk cId="1146906297" sldId="261"/>
            <ac:picMk id="156" creationId="{7EDB978B-75AB-F006-159B-5DE5F62324B0}"/>
          </ac:picMkLst>
        </pc:picChg>
        <pc:picChg chg="del">
          <ac:chgData name="Castiello de Obeso, Santiago" userId="b4fc0b8e-1f0e-417a-8aad-015961d2398a" providerId="ADAL" clId="{669DB461-D18A-4E4E-A0CD-4CA81D20FD98}" dt="2024-02-19T20:44:43.119" v="0" actId="478"/>
          <ac:picMkLst>
            <pc:docMk/>
            <pc:sldMk cId="1146906297" sldId="261"/>
            <ac:picMk id="157" creationId="{D6271242-590D-2A59-ACEA-9074A041A1D8}"/>
          </ac:picMkLst>
        </pc:picChg>
        <pc:picChg chg="del">
          <ac:chgData name="Castiello de Obeso, Santiago" userId="b4fc0b8e-1f0e-417a-8aad-015961d2398a" providerId="ADAL" clId="{669DB461-D18A-4E4E-A0CD-4CA81D20FD98}" dt="2024-02-19T20:44:43.119" v="0" actId="478"/>
          <ac:picMkLst>
            <pc:docMk/>
            <pc:sldMk cId="1146906297" sldId="261"/>
            <ac:picMk id="158" creationId="{0A2BDDB1-57F5-23F8-2A8B-57E4D0A82423}"/>
          </ac:picMkLst>
        </pc:picChg>
        <pc:picChg chg="del">
          <ac:chgData name="Castiello de Obeso, Santiago" userId="b4fc0b8e-1f0e-417a-8aad-015961d2398a" providerId="ADAL" clId="{669DB461-D18A-4E4E-A0CD-4CA81D20FD98}" dt="2024-02-19T20:44:43.119" v="0" actId="478"/>
          <ac:picMkLst>
            <pc:docMk/>
            <pc:sldMk cId="1146906297" sldId="261"/>
            <ac:picMk id="159" creationId="{7834ABC7-3CDA-07F8-FC82-D403FD4950C0}"/>
          </ac:picMkLst>
        </pc:picChg>
        <pc:cxnChg chg="add mod">
          <ac:chgData name="Castiello de Obeso, Santiago" userId="b4fc0b8e-1f0e-417a-8aad-015961d2398a" providerId="ADAL" clId="{669DB461-D18A-4E4E-A0CD-4CA81D20FD98}" dt="2024-02-19T20:45:03.327" v="3"/>
          <ac:cxnSpMkLst>
            <pc:docMk/>
            <pc:sldMk cId="1146906297" sldId="261"/>
            <ac:cxnSpMk id="30" creationId="{7C7AB7DF-120D-E584-F7C6-86E9E72A7F7F}"/>
          </ac:cxnSpMkLst>
        </pc:cxnChg>
        <pc:cxnChg chg="add mod">
          <ac:chgData name="Castiello de Obeso, Santiago" userId="b4fc0b8e-1f0e-417a-8aad-015961d2398a" providerId="ADAL" clId="{669DB461-D18A-4E4E-A0CD-4CA81D20FD98}" dt="2024-02-19T20:45:03.327" v="3"/>
          <ac:cxnSpMkLst>
            <pc:docMk/>
            <pc:sldMk cId="1146906297" sldId="261"/>
            <ac:cxnSpMk id="36" creationId="{E40619AF-EFC1-E741-13BA-6F49FC66AA98}"/>
          </ac:cxnSpMkLst>
        </pc:cxnChg>
        <pc:cxnChg chg="del">
          <ac:chgData name="Castiello de Obeso, Santiago" userId="b4fc0b8e-1f0e-417a-8aad-015961d2398a" providerId="ADAL" clId="{669DB461-D18A-4E4E-A0CD-4CA81D20FD98}" dt="2024-02-19T20:44:43.119" v="0" actId="478"/>
          <ac:cxnSpMkLst>
            <pc:docMk/>
            <pc:sldMk cId="1146906297" sldId="261"/>
            <ac:cxnSpMk id="160" creationId="{DA351765-3DEF-9FE5-670E-967ECDEB284E}"/>
          </ac:cxnSpMkLst>
        </pc:cxnChg>
        <pc:cxnChg chg="del">
          <ac:chgData name="Castiello de Obeso, Santiago" userId="b4fc0b8e-1f0e-417a-8aad-015961d2398a" providerId="ADAL" clId="{669DB461-D18A-4E4E-A0CD-4CA81D20FD98}" dt="2024-02-19T20:44:43.119" v="0" actId="478"/>
          <ac:cxnSpMkLst>
            <pc:docMk/>
            <pc:sldMk cId="1146906297" sldId="261"/>
            <ac:cxnSpMk id="162" creationId="{6622CCBA-AC45-707B-68AA-D623DBF6DB71}"/>
          </ac:cxnSpMkLst>
        </pc:cxnChg>
      </pc:sldChg>
      <pc:sldChg chg="addSp delSp modSp del mod">
        <pc:chgData name="Castiello de Obeso, Santiago" userId="b4fc0b8e-1f0e-417a-8aad-015961d2398a" providerId="ADAL" clId="{669DB461-D18A-4E4E-A0CD-4CA81D20FD98}" dt="2024-02-19T20:45:45.393" v="12" actId="47"/>
        <pc:sldMkLst>
          <pc:docMk/>
          <pc:sldMk cId="3408803571" sldId="262"/>
        </pc:sldMkLst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93" creationId="{17BA4BC6-D897-0A57-F98C-765781D3330D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94" creationId="{E68F551A-E5FF-824F-A2EC-CA1F87036B8E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97" creationId="{4F99023B-5BB9-A416-C1B6-2658A6834C7C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99" creationId="{0C5F1CC9-C96E-6FB3-7911-069BC156D008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100" creationId="{AB0ACD7F-853D-C76A-7310-1D68FDEAB8C3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103" creationId="{7827FD85-98E0-A922-FC1B-90FB33D1E204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104" creationId="{82153A14-92FD-011E-7D75-5DCB2CAA39A7}"/>
          </ac:spMkLst>
        </pc:spChg>
        <pc:spChg chg="add mod">
          <ac:chgData name="Castiello de Obeso, Santiago" userId="b4fc0b8e-1f0e-417a-8aad-015961d2398a" providerId="ADAL" clId="{669DB461-D18A-4E4E-A0CD-4CA81D20FD98}" dt="2024-02-19T20:45:00.919" v="2"/>
          <ac:spMkLst>
            <pc:docMk/>
            <pc:sldMk cId="3408803571" sldId="262"/>
            <ac:spMk id="105" creationId="{8A4F740E-0473-E528-6B2A-6D42F465524C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53" creationId="{17BA4BC6-D897-0A57-F98C-765781D3330D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54" creationId="{E68F551A-E5FF-824F-A2EC-CA1F87036B8E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1" creationId="{4F99023B-5BB9-A416-C1B6-2658A6834C7C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3" creationId="{0C5F1CC9-C96E-6FB3-7911-069BC156D008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4" creationId="{AB0ACD7F-853D-C76A-7310-1D68FDEAB8C3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5" creationId="{7827FD85-98E0-A922-FC1B-90FB33D1E204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6" creationId="{82153A14-92FD-011E-7D75-5DCB2CAA39A7}"/>
          </ac:spMkLst>
        </pc:spChg>
        <pc:spChg chg="del">
          <ac:chgData name="Castiello de Obeso, Santiago" userId="b4fc0b8e-1f0e-417a-8aad-015961d2398a" providerId="ADAL" clId="{669DB461-D18A-4E4E-A0CD-4CA81D20FD98}" dt="2024-02-19T20:44:59.670" v="1" actId="21"/>
          <ac:spMkLst>
            <pc:docMk/>
            <pc:sldMk cId="3408803571" sldId="262"/>
            <ac:spMk id="167" creationId="{8A4F740E-0473-E528-6B2A-6D42F465524C}"/>
          </ac:spMkLst>
        </pc:spChg>
        <pc:picChg chg="del">
          <ac:chgData name="Castiello de Obeso, Santiago" userId="b4fc0b8e-1f0e-417a-8aad-015961d2398a" providerId="ADAL" clId="{669DB461-D18A-4E4E-A0CD-4CA81D20FD98}" dt="2024-02-19T20:44:59.670" v="1" actId="21"/>
          <ac:picMkLst>
            <pc:docMk/>
            <pc:sldMk cId="3408803571" sldId="262"/>
            <ac:picMk id="83" creationId="{0995D05F-5122-2FC9-079F-87CBC16C5DB5}"/>
          </ac:picMkLst>
        </pc:picChg>
        <pc:picChg chg="del">
          <ac:chgData name="Castiello de Obeso, Santiago" userId="b4fc0b8e-1f0e-417a-8aad-015961d2398a" providerId="ADAL" clId="{669DB461-D18A-4E4E-A0CD-4CA81D20FD98}" dt="2024-02-19T20:44:59.670" v="1" actId="21"/>
          <ac:picMkLst>
            <pc:docMk/>
            <pc:sldMk cId="3408803571" sldId="262"/>
            <ac:picMk id="84" creationId="{0345992F-A57C-2927-DB43-0E4A3B4D692A}"/>
          </ac:picMkLst>
        </pc:picChg>
        <pc:picChg chg="del">
          <ac:chgData name="Castiello de Obeso, Santiago" userId="b4fc0b8e-1f0e-417a-8aad-015961d2398a" providerId="ADAL" clId="{669DB461-D18A-4E4E-A0CD-4CA81D20FD98}" dt="2024-02-19T20:44:59.670" v="1" actId="21"/>
          <ac:picMkLst>
            <pc:docMk/>
            <pc:sldMk cId="3408803571" sldId="262"/>
            <ac:picMk id="85" creationId="{A787DF7D-DCD7-C57C-5CBC-61C400881CDE}"/>
          </ac:picMkLst>
        </pc:picChg>
        <pc:picChg chg="del">
          <ac:chgData name="Castiello de Obeso, Santiago" userId="b4fc0b8e-1f0e-417a-8aad-015961d2398a" providerId="ADAL" clId="{669DB461-D18A-4E4E-A0CD-4CA81D20FD98}" dt="2024-02-19T20:44:59.670" v="1" actId="21"/>
          <ac:picMkLst>
            <pc:docMk/>
            <pc:sldMk cId="3408803571" sldId="262"/>
            <ac:picMk id="86" creationId="{A09AF92B-A680-FBD8-86B2-965684DFA219}"/>
          </ac:picMkLst>
        </pc:picChg>
        <pc:picChg chg="del">
          <ac:chgData name="Castiello de Obeso, Santiago" userId="b4fc0b8e-1f0e-417a-8aad-015961d2398a" providerId="ADAL" clId="{669DB461-D18A-4E4E-A0CD-4CA81D20FD98}" dt="2024-02-19T20:44:59.670" v="1" actId="21"/>
          <ac:picMkLst>
            <pc:docMk/>
            <pc:sldMk cId="3408803571" sldId="262"/>
            <ac:picMk id="87" creationId="{75F3527F-9BDA-E50B-1400-4EE579E3E2B0}"/>
          </ac:picMkLst>
        </pc:picChg>
        <pc:picChg chg="add mod">
          <ac:chgData name="Castiello de Obeso, Santiago" userId="b4fc0b8e-1f0e-417a-8aad-015961d2398a" providerId="ADAL" clId="{669DB461-D18A-4E4E-A0CD-4CA81D20FD98}" dt="2024-02-19T20:45:00.919" v="2"/>
          <ac:picMkLst>
            <pc:docMk/>
            <pc:sldMk cId="3408803571" sldId="262"/>
            <ac:picMk id="88" creationId="{0995D05F-5122-2FC9-079F-87CBC16C5DB5}"/>
          </ac:picMkLst>
        </pc:picChg>
        <pc:picChg chg="add mod">
          <ac:chgData name="Castiello de Obeso, Santiago" userId="b4fc0b8e-1f0e-417a-8aad-015961d2398a" providerId="ADAL" clId="{669DB461-D18A-4E4E-A0CD-4CA81D20FD98}" dt="2024-02-19T20:45:00.919" v="2"/>
          <ac:picMkLst>
            <pc:docMk/>
            <pc:sldMk cId="3408803571" sldId="262"/>
            <ac:picMk id="89" creationId="{0345992F-A57C-2927-DB43-0E4A3B4D692A}"/>
          </ac:picMkLst>
        </pc:picChg>
        <pc:picChg chg="add mod">
          <ac:chgData name="Castiello de Obeso, Santiago" userId="b4fc0b8e-1f0e-417a-8aad-015961d2398a" providerId="ADAL" clId="{669DB461-D18A-4E4E-A0CD-4CA81D20FD98}" dt="2024-02-19T20:45:00.919" v="2"/>
          <ac:picMkLst>
            <pc:docMk/>
            <pc:sldMk cId="3408803571" sldId="262"/>
            <ac:picMk id="90" creationId="{A787DF7D-DCD7-C57C-5CBC-61C400881CDE}"/>
          </ac:picMkLst>
        </pc:picChg>
        <pc:picChg chg="add mod">
          <ac:chgData name="Castiello de Obeso, Santiago" userId="b4fc0b8e-1f0e-417a-8aad-015961d2398a" providerId="ADAL" clId="{669DB461-D18A-4E4E-A0CD-4CA81D20FD98}" dt="2024-02-19T20:45:00.919" v="2"/>
          <ac:picMkLst>
            <pc:docMk/>
            <pc:sldMk cId="3408803571" sldId="262"/>
            <ac:picMk id="91" creationId="{A09AF92B-A680-FBD8-86B2-965684DFA219}"/>
          </ac:picMkLst>
        </pc:picChg>
        <pc:picChg chg="add mod">
          <ac:chgData name="Castiello de Obeso, Santiago" userId="b4fc0b8e-1f0e-417a-8aad-015961d2398a" providerId="ADAL" clId="{669DB461-D18A-4E4E-A0CD-4CA81D20FD98}" dt="2024-02-19T20:45:00.919" v="2"/>
          <ac:picMkLst>
            <pc:docMk/>
            <pc:sldMk cId="3408803571" sldId="262"/>
            <ac:picMk id="92" creationId="{75F3527F-9BDA-E50B-1400-4EE579E3E2B0}"/>
          </ac:picMkLst>
        </pc:picChg>
        <pc:cxnChg chg="add mod">
          <ac:chgData name="Castiello de Obeso, Santiago" userId="b4fc0b8e-1f0e-417a-8aad-015961d2398a" providerId="ADAL" clId="{669DB461-D18A-4E4E-A0CD-4CA81D20FD98}" dt="2024-02-19T20:45:00.919" v="2"/>
          <ac:cxnSpMkLst>
            <pc:docMk/>
            <pc:sldMk cId="3408803571" sldId="262"/>
            <ac:cxnSpMk id="96" creationId="{DA351765-3DEF-9FE5-670E-967ECDEB284E}"/>
          </ac:cxnSpMkLst>
        </pc:cxnChg>
        <pc:cxnChg chg="add mod">
          <ac:chgData name="Castiello de Obeso, Santiago" userId="b4fc0b8e-1f0e-417a-8aad-015961d2398a" providerId="ADAL" clId="{669DB461-D18A-4E4E-A0CD-4CA81D20FD98}" dt="2024-02-19T20:45:00.919" v="2"/>
          <ac:cxnSpMkLst>
            <pc:docMk/>
            <pc:sldMk cId="3408803571" sldId="262"/>
            <ac:cxnSpMk id="98" creationId="{6622CCBA-AC45-707B-68AA-D623DBF6DB71}"/>
          </ac:cxnSpMkLst>
        </pc:cxnChg>
        <pc:cxnChg chg="del">
          <ac:chgData name="Castiello de Obeso, Santiago" userId="b4fc0b8e-1f0e-417a-8aad-015961d2398a" providerId="ADAL" clId="{669DB461-D18A-4E4E-A0CD-4CA81D20FD98}" dt="2024-02-19T20:44:59.670" v="1" actId="21"/>
          <ac:cxnSpMkLst>
            <pc:docMk/>
            <pc:sldMk cId="3408803571" sldId="262"/>
            <ac:cxnSpMk id="160" creationId="{DA351765-3DEF-9FE5-670E-967ECDEB284E}"/>
          </ac:cxnSpMkLst>
        </pc:cxnChg>
        <pc:cxnChg chg="del">
          <ac:chgData name="Castiello de Obeso, Santiago" userId="b4fc0b8e-1f0e-417a-8aad-015961d2398a" providerId="ADAL" clId="{669DB461-D18A-4E4E-A0CD-4CA81D20FD98}" dt="2024-02-19T20:44:59.670" v="1" actId="21"/>
          <ac:cxnSpMkLst>
            <pc:docMk/>
            <pc:sldMk cId="3408803571" sldId="262"/>
            <ac:cxnSpMk id="162" creationId="{6622CCBA-AC45-707B-68AA-D623DBF6DB71}"/>
          </ac:cxnSpMkLst>
        </pc:cxnChg>
      </pc:sldChg>
    </pc:docChg>
  </pc:docChgLst>
  <pc:docChgLst>
    <pc:chgData name="Castiello de Obeso, Santiago" userId="b4fc0b8e-1f0e-417a-8aad-015961d2398a" providerId="ADAL" clId="{7DBE1784-0A34-4447-9A9A-F1F0A688C4A3}"/>
    <pc:docChg chg="custSel addSld modSld sldOrd">
      <pc:chgData name="Castiello de Obeso, Santiago" userId="b4fc0b8e-1f0e-417a-8aad-015961d2398a" providerId="ADAL" clId="{7DBE1784-0A34-4447-9A9A-F1F0A688C4A3}" dt="2024-03-20T18:57:32.960" v="3"/>
      <pc:docMkLst>
        <pc:docMk/>
      </pc:docMkLst>
      <pc:sldChg chg="ord">
        <pc:chgData name="Castiello de Obeso, Santiago" userId="b4fc0b8e-1f0e-417a-8aad-015961d2398a" providerId="ADAL" clId="{7DBE1784-0A34-4447-9A9A-F1F0A688C4A3}" dt="2024-03-20T18:57:32.960" v="3"/>
        <pc:sldMkLst>
          <pc:docMk/>
          <pc:sldMk cId="1146906297" sldId="261"/>
        </pc:sldMkLst>
      </pc:sldChg>
      <pc:sldChg chg="delSp modSp add mod">
        <pc:chgData name="Castiello de Obeso, Santiago" userId="b4fc0b8e-1f0e-417a-8aad-015961d2398a" providerId="ADAL" clId="{7DBE1784-0A34-4447-9A9A-F1F0A688C4A3}" dt="2024-03-20T17:28:36.190" v="1" actId="478"/>
        <pc:sldMkLst>
          <pc:docMk/>
          <pc:sldMk cId="257137980" sldId="262"/>
        </pc:sldMkLst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2" creationId="{E3974E65-0D06-6F10-B41B-BB196EE09076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6" creationId="{FBD690CA-762C-974F-A01A-A315F4D5946D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28" creationId="{7ACCF9BA-A8A2-CC5A-97DE-9F3FEA25054D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29" creationId="{9A849B09-D1BC-190A-D7E0-0495E5C903D2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1" creationId="{F2259DCC-6C92-E825-B523-65A038E7676D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2" creationId="{003D7D8C-D2F7-1523-28A3-BDCA0DC16681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3" creationId="{19E107A0-76B1-E8ED-9127-9D3EC889358C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4" creationId="{EFA510E3-CAF9-C82F-B9CA-D6017465F267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5" creationId="{C36D18F3-828E-4004-56F5-171025CB390A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7" creationId="{6167EC78-AE5F-9C47-16BC-92FD75A4F255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8" creationId="{E5245870-73AC-0684-40C6-D356BC0797FF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39" creationId="{40D0426D-3D6A-EC25-828C-E0382CACBC16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0" creationId="{31B95777-516C-ECE7-A08D-CCE7763CA82C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1" creationId="{6E904E4D-41EB-BA1B-B147-753A71079532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3" creationId="{FD30C216-F7AF-6144-713E-C5B2FEA2BDEE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5" creationId="{B74EFE29-CB49-899E-9502-A14F1CDBEF15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6" creationId="{7AF1BFD4-040D-830B-8500-DDD0358333DB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47" creationId="{131251DF-2BA7-8476-8A4C-2AB260C68134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1" creationId="{614DA876-7B78-1C8C-380A-D507CCF2CD8F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2" creationId="{30F250A0-B9E4-5C48-3D95-29AD442D90CC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3" creationId="{C82795C6-2D5E-ABDA-2B5A-9F53D55BFA9D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4" creationId="{70CBD544-7298-BA14-EACB-967C9EC9A45A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5" creationId="{0ED5AA31-FB06-2D79-AF13-67DF59A86844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56" creationId="{4EC5444A-B89E-5D3D-6439-7AABB3342183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78" creationId="{F1F03A5A-A3E2-5C47-136F-3339B22AFCC2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95" creationId="{87963496-1CB0-89B5-BFB0-BD16EE584D00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01" creationId="{CE6454CD-B8E3-B547-C32D-EA64DE7B121D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02" creationId="{907EF042-F696-5DB8-EAF6-9A6CB84F7D65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06" creationId="{46E41E5F-C367-7904-DA3E-5EC7C766F0E2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07" creationId="{D32CB55D-1B83-4AEC-85B8-EC98CE5ED2E3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08" creationId="{4724CA63-4152-D51F-0185-DF0E98299C56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49" creationId="{5C685E89-EED3-F4EB-EC8D-278AD83C0EC9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50" creationId="{ECC03F4A-B94A-19DB-0660-87D62B331C76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51" creationId="{4E16FA10-393F-E7A1-0459-F6F3E1F2B758}"/>
          </ac:spMkLst>
        </pc:spChg>
        <pc:spChg chg="del">
          <ac:chgData name="Castiello de Obeso, Santiago" userId="b4fc0b8e-1f0e-417a-8aad-015961d2398a" providerId="ADAL" clId="{7DBE1784-0A34-4447-9A9A-F1F0A688C4A3}" dt="2024-03-20T17:28:36.190" v="1" actId="478"/>
          <ac:spMkLst>
            <pc:docMk/>
            <pc:sldMk cId="257137980" sldId="262"/>
            <ac:spMk id="152" creationId="{1291C8D6-FB99-A483-2389-C861A0F9BA06}"/>
          </ac:spMkLst>
        </pc:spChg>
        <pc:grpChg chg="del">
          <ac:chgData name="Castiello de Obeso, Santiago" userId="b4fc0b8e-1f0e-417a-8aad-015961d2398a" providerId="ADAL" clId="{7DBE1784-0A34-4447-9A9A-F1F0A688C4A3}" dt="2024-03-20T17:28:36.190" v="1" actId="478"/>
          <ac:grpSpMkLst>
            <pc:docMk/>
            <pc:sldMk cId="257137980" sldId="262"/>
            <ac:grpSpMk id="60" creationId="{85F7AC9C-3ECF-D16B-9E32-42E986E2D68A}"/>
          </ac:grpSpMkLst>
        </pc:grp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22" creationId="{CB90E010-68FD-D7CC-979F-80FB1681EDB1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23" creationId="{7D4E8DC6-63C3-5970-C43A-3590D94BDCAB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24" creationId="{3E9CEB87-9B02-8CC5-8C96-5F36C5F3D6DE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25" creationId="{FAECBC29-DD6F-4D85-7433-D77C4746C2BE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27" creationId="{0037515B-5F60-DB43-4FE5-B3675251AE28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42" creationId="{86D1B0CF-6D91-FE85-3C32-FC76EB8896AF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48" creationId="{AE3B7777-B176-9106-5AFA-051CD6DB64A7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49" creationId="{A0414FF4-0270-F186-3560-D5AE77A4276C}"/>
          </ac:picMkLst>
        </pc:picChg>
        <pc:picChg chg="del">
          <ac:chgData name="Castiello de Obeso, Santiago" userId="b4fc0b8e-1f0e-417a-8aad-015961d2398a" providerId="ADAL" clId="{7DBE1784-0A34-4447-9A9A-F1F0A688C4A3}" dt="2024-03-20T17:28:36.190" v="1" actId="478"/>
          <ac:picMkLst>
            <pc:docMk/>
            <pc:sldMk cId="257137980" sldId="262"/>
            <ac:picMk id="50" creationId="{27F5FF3C-FD0A-603D-9906-4D40294BB21E}"/>
          </ac:picMkLst>
        </pc:picChg>
        <pc:cxnChg chg="del mod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7" creationId="{CA070E5C-7BC6-B84C-7600-C258B9004A59}"/>
          </ac:cxnSpMkLst>
        </pc:cxnChg>
        <pc:cxnChg chg="del mod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17" creationId="{4313BF9B-4384-98BE-6E13-FE8644BD8032}"/>
          </ac:cxnSpMkLst>
        </pc:cxnChg>
        <pc:cxnChg chg="del mod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26" creationId="{0E3EFDD1-D521-44E8-B076-4D520E6F00C0}"/>
          </ac:cxnSpMkLst>
        </pc:cxnChg>
        <pc:cxnChg chg="del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30" creationId="{E9C49621-73E3-71F1-7E49-B4D12258484C}"/>
          </ac:cxnSpMkLst>
        </pc:cxnChg>
        <pc:cxnChg chg="del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36" creationId="{93F3F2D0-643B-C9BF-9392-3A5BBC727B6D}"/>
          </ac:cxnSpMkLst>
        </pc:cxnChg>
        <pc:cxnChg chg="del mod">
          <ac:chgData name="Castiello de Obeso, Santiago" userId="b4fc0b8e-1f0e-417a-8aad-015961d2398a" providerId="ADAL" clId="{7DBE1784-0A34-4447-9A9A-F1F0A688C4A3}" dt="2024-03-20T17:28:36.190" v="1" actId="478"/>
          <ac:cxnSpMkLst>
            <pc:docMk/>
            <pc:sldMk cId="257137980" sldId="262"/>
            <ac:cxnSpMk id="118" creationId="{97D0CE2F-D816-1525-A698-29EA2BBA22AA}"/>
          </ac:cxnSpMkLst>
        </pc:cxnChg>
      </pc:sldChg>
    </pc:docChg>
  </pc:docChgLst>
  <pc:docChgLst>
    <pc:chgData name="Castiello de Obeso, Santiago" userId="b4fc0b8e-1f0e-417a-8aad-015961d2398a" providerId="ADAL" clId="{8F5EAF82-E2A4-4A3B-B5D0-F59FA26EA51A}"/>
    <pc:docChg chg="undo custSel addSld delSld modSld modMainMaster modNotesMaster">
      <pc:chgData name="Castiello de Obeso, Santiago" userId="b4fc0b8e-1f0e-417a-8aad-015961d2398a" providerId="ADAL" clId="{8F5EAF82-E2A4-4A3B-B5D0-F59FA26EA51A}" dt="2024-03-24T16:41:57.932" v="659" actId="21"/>
      <pc:docMkLst>
        <pc:docMk/>
      </pc:docMkLst>
      <pc:sldChg chg="del">
        <pc:chgData name="Castiello de Obeso, Santiago" userId="b4fc0b8e-1f0e-417a-8aad-015961d2398a" providerId="ADAL" clId="{8F5EAF82-E2A4-4A3B-B5D0-F59FA26EA51A}" dt="2024-03-20T20:03:15.016" v="0" actId="47"/>
        <pc:sldMkLst>
          <pc:docMk/>
          <pc:sldMk cId="1146906297" sldId="261"/>
        </pc:sldMkLst>
      </pc:sldChg>
      <pc:sldChg chg="addSp delSp modSp del mod modNotes">
        <pc:chgData name="Castiello de Obeso, Santiago" userId="b4fc0b8e-1f0e-417a-8aad-015961d2398a" providerId="ADAL" clId="{8F5EAF82-E2A4-4A3B-B5D0-F59FA26EA51A}" dt="2024-03-20T21:30:53.349" v="640" actId="47"/>
        <pc:sldMkLst>
          <pc:docMk/>
          <pc:sldMk cId="257137980" sldId="262"/>
        </pc:sldMkLst>
        <pc:spChg chg="add mod">
          <ac:chgData name="Castiello de Obeso, Santiago" userId="b4fc0b8e-1f0e-417a-8aad-015961d2398a" providerId="ADAL" clId="{8F5EAF82-E2A4-4A3B-B5D0-F59FA26EA51A}" dt="2024-03-20T21:04:47.865" v="42" actId="1076"/>
          <ac:spMkLst>
            <pc:docMk/>
            <pc:sldMk cId="257137980" sldId="262"/>
            <ac:spMk id="2" creationId="{0B83EC12-21B1-BC20-E61F-13E2D245A798}"/>
          </ac:spMkLst>
        </pc:spChg>
        <pc:spChg chg="add del mod">
          <ac:chgData name="Castiello de Obeso, Santiago" userId="b4fc0b8e-1f0e-417a-8aad-015961d2398a" providerId="ADAL" clId="{8F5EAF82-E2A4-4A3B-B5D0-F59FA26EA51A}" dt="2024-03-20T21:04:35.053" v="37" actId="478"/>
          <ac:spMkLst>
            <pc:docMk/>
            <pc:sldMk cId="257137980" sldId="262"/>
            <ac:spMk id="3" creationId="{EDC588EA-1EEB-60EE-906C-628D94E51D4F}"/>
          </ac:spMkLst>
        </pc:spChg>
        <pc:spChg chg="add del mod">
          <ac:chgData name="Castiello de Obeso, Santiago" userId="b4fc0b8e-1f0e-417a-8aad-015961d2398a" providerId="ADAL" clId="{8F5EAF82-E2A4-4A3B-B5D0-F59FA26EA51A}" dt="2024-03-20T21:03:53.601" v="21" actId="478"/>
          <ac:spMkLst>
            <pc:docMk/>
            <pc:sldMk cId="257137980" sldId="262"/>
            <ac:spMk id="4" creationId="{CE8523D5-1C93-6675-59EB-D1CC21DD2E85}"/>
          </ac:spMkLst>
        </pc:spChg>
        <pc:spChg chg="add del mod">
          <ac:chgData name="Castiello de Obeso, Santiago" userId="b4fc0b8e-1f0e-417a-8aad-015961d2398a" providerId="ADAL" clId="{8F5EAF82-E2A4-4A3B-B5D0-F59FA26EA51A}" dt="2024-03-20T21:04:21.500" v="32" actId="478"/>
          <ac:spMkLst>
            <pc:docMk/>
            <pc:sldMk cId="257137980" sldId="262"/>
            <ac:spMk id="5" creationId="{E4351853-C924-F9F2-C697-3A3F833011CF}"/>
          </ac:spMkLst>
        </pc:spChg>
        <pc:spChg chg="add del mod">
          <ac:chgData name="Castiello de Obeso, Santiago" userId="b4fc0b8e-1f0e-417a-8aad-015961d2398a" providerId="ADAL" clId="{8F5EAF82-E2A4-4A3B-B5D0-F59FA26EA51A}" dt="2024-03-20T21:04:21.500" v="32" actId="478"/>
          <ac:spMkLst>
            <pc:docMk/>
            <pc:sldMk cId="257137980" sldId="262"/>
            <ac:spMk id="6" creationId="{F7BFBC54-9A0A-624C-8FEC-631B2064DC45}"/>
          </ac:spMkLst>
        </pc:spChg>
        <pc:spChg chg="add mod">
          <ac:chgData name="Castiello de Obeso, Santiago" userId="b4fc0b8e-1f0e-417a-8aad-015961d2398a" providerId="ADAL" clId="{8F5EAF82-E2A4-4A3B-B5D0-F59FA26EA51A}" dt="2024-03-20T21:04:43.493" v="41" actId="1076"/>
          <ac:spMkLst>
            <pc:docMk/>
            <pc:sldMk cId="257137980" sldId="262"/>
            <ac:spMk id="7" creationId="{C5FF2261-A3FD-E5C0-7962-364B3D83513C}"/>
          </ac:spMkLst>
        </pc:spChg>
        <pc:spChg chg="add mod">
          <ac:chgData name="Castiello de Obeso, Santiago" userId="b4fc0b8e-1f0e-417a-8aad-015961d2398a" providerId="ADAL" clId="{8F5EAF82-E2A4-4A3B-B5D0-F59FA26EA51A}" dt="2024-03-20T21:05:48.030" v="95" actId="115"/>
          <ac:spMkLst>
            <pc:docMk/>
            <pc:sldMk cId="257137980" sldId="262"/>
            <ac:spMk id="8" creationId="{38762CA5-2FEB-0EA6-72E0-41304C916940}"/>
          </ac:spMkLst>
        </pc:spChg>
        <pc:spChg chg="add mod">
          <ac:chgData name="Castiello de Obeso, Santiago" userId="b4fc0b8e-1f0e-417a-8aad-015961d2398a" providerId="ADAL" clId="{8F5EAF82-E2A4-4A3B-B5D0-F59FA26EA51A}" dt="2024-03-20T21:05:52.060" v="96" actId="115"/>
          <ac:spMkLst>
            <pc:docMk/>
            <pc:sldMk cId="257137980" sldId="262"/>
            <ac:spMk id="9" creationId="{4A48FCE4-2997-6522-DF77-B3AB6B3E1CEC}"/>
          </ac:spMkLst>
        </pc:spChg>
        <pc:cxnChg chg="add mod">
          <ac:chgData name="Castiello de Obeso, Santiago" userId="b4fc0b8e-1f0e-417a-8aad-015961d2398a" providerId="ADAL" clId="{8F5EAF82-E2A4-4A3B-B5D0-F59FA26EA51A}" dt="2024-03-20T21:06:16.657" v="98" actId="14100"/>
          <ac:cxnSpMkLst>
            <pc:docMk/>
            <pc:sldMk cId="257137980" sldId="262"/>
            <ac:cxnSpMk id="11" creationId="{71BB19FD-B617-35AE-39D5-894CB109F411}"/>
          </ac:cxnSpMkLst>
        </pc:cxnChg>
        <pc:cxnChg chg="add mod">
          <ac:chgData name="Castiello de Obeso, Santiago" userId="b4fc0b8e-1f0e-417a-8aad-015961d2398a" providerId="ADAL" clId="{8F5EAF82-E2A4-4A3B-B5D0-F59FA26EA51A}" dt="2024-03-20T21:06:22.036" v="101" actId="14100"/>
          <ac:cxnSpMkLst>
            <pc:docMk/>
            <pc:sldMk cId="257137980" sldId="262"/>
            <ac:cxnSpMk id="13" creationId="{4EE388F6-F749-312A-C7B1-8492EACE5CB3}"/>
          </ac:cxnSpMkLst>
        </pc:cxnChg>
      </pc:sldChg>
      <pc:sldChg chg="addSp delSp modSp add del mod">
        <pc:chgData name="Castiello de Obeso, Santiago" userId="b4fc0b8e-1f0e-417a-8aad-015961d2398a" providerId="ADAL" clId="{8F5EAF82-E2A4-4A3B-B5D0-F59FA26EA51A}" dt="2024-03-20T21:12:19.411" v="233" actId="47"/>
        <pc:sldMkLst>
          <pc:docMk/>
          <pc:sldMk cId="358695666" sldId="263"/>
        </pc:sldMkLst>
        <pc:spChg chg="del">
          <ac:chgData name="Castiello de Obeso, Santiago" userId="b4fc0b8e-1f0e-417a-8aad-015961d2398a" providerId="ADAL" clId="{8F5EAF82-E2A4-4A3B-B5D0-F59FA26EA51A}" dt="2024-03-20T21:06:27.990" v="104" actId="478"/>
          <ac:spMkLst>
            <pc:docMk/>
            <pc:sldMk cId="358695666" sldId="263"/>
            <ac:spMk id="2" creationId="{18E1A9FE-3A03-8B4B-928B-E727BF2DEBFB}"/>
          </ac:spMkLst>
        </pc:spChg>
        <pc:spChg chg="del">
          <ac:chgData name="Castiello de Obeso, Santiago" userId="b4fc0b8e-1f0e-417a-8aad-015961d2398a" providerId="ADAL" clId="{8F5EAF82-E2A4-4A3B-B5D0-F59FA26EA51A}" dt="2024-03-20T21:06:27.990" v="104" actId="478"/>
          <ac:spMkLst>
            <pc:docMk/>
            <pc:sldMk cId="358695666" sldId="263"/>
            <ac:spMk id="8" creationId="{A4AD0F24-1C0A-99B5-E734-7FA8625D422E}"/>
          </ac:spMkLst>
        </pc:spChg>
        <pc:spChg chg="del">
          <ac:chgData name="Castiello de Obeso, Santiago" userId="b4fc0b8e-1f0e-417a-8aad-015961d2398a" providerId="ADAL" clId="{8F5EAF82-E2A4-4A3B-B5D0-F59FA26EA51A}" dt="2024-03-20T21:06:27.990" v="104" actId="478"/>
          <ac:spMkLst>
            <pc:docMk/>
            <pc:sldMk cId="358695666" sldId="263"/>
            <ac:spMk id="9" creationId="{DB9C7591-F5C2-3F09-EE7D-2956390259E8}"/>
          </ac:spMkLst>
        </pc:spChg>
        <pc:cxnChg chg="add mod">
          <ac:chgData name="Castiello de Obeso, Santiago" userId="b4fc0b8e-1f0e-417a-8aad-015961d2398a" providerId="ADAL" clId="{8F5EAF82-E2A4-4A3B-B5D0-F59FA26EA51A}" dt="2024-03-20T21:07:24.909" v="115" actId="692"/>
          <ac:cxnSpMkLst>
            <pc:docMk/>
            <pc:sldMk cId="358695666" sldId="263"/>
            <ac:cxnSpMk id="3" creationId="{7DFDBFB5-54F6-BB00-9839-61466915F040}"/>
          </ac:cxnSpMkLst>
        </pc:cxnChg>
      </pc:sldChg>
      <pc:sldChg chg="add del">
        <pc:chgData name="Castiello de Obeso, Santiago" userId="b4fc0b8e-1f0e-417a-8aad-015961d2398a" providerId="ADAL" clId="{8F5EAF82-E2A4-4A3B-B5D0-F59FA26EA51A}" dt="2024-03-20T21:06:23.540" v="102" actId="47"/>
        <pc:sldMkLst>
          <pc:docMk/>
          <pc:sldMk cId="1537686946" sldId="263"/>
        </pc:sldMkLst>
      </pc:sldChg>
      <pc:sldChg chg="addSp delSp modSp add del mod">
        <pc:chgData name="Castiello de Obeso, Santiago" userId="b4fc0b8e-1f0e-417a-8aad-015961d2398a" providerId="ADAL" clId="{8F5EAF82-E2A4-4A3B-B5D0-F59FA26EA51A}" dt="2024-03-20T21:23:38.572" v="475" actId="47"/>
        <pc:sldMkLst>
          <pc:docMk/>
          <pc:sldMk cId="488610145" sldId="264"/>
        </pc:sldMkLst>
        <pc:spChg chg="add mod">
          <ac:chgData name="Castiello de Obeso, Santiago" userId="b4fc0b8e-1f0e-417a-8aad-015961d2398a" providerId="ADAL" clId="{8F5EAF82-E2A4-4A3B-B5D0-F59FA26EA51A}" dt="2024-03-20T21:08:06.500" v="161" actId="1038"/>
          <ac:spMkLst>
            <pc:docMk/>
            <pc:sldMk cId="488610145" sldId="264"/>
            <ac:spMk id="2" creationId="{2EF98A6E-9710-F892-59E0-D95808BC3216}"/>
          </ac:spMkLst>
        </pc:spChg>
        <pc:spChg chg="add mod">
          <ac:chgData name="Castiello de Obeso, Santiago" userId="b4fc0b8e-1f0e-417a-8aad-015961d2398a" providerId="ADAL" clId="{8F5EAF82-E2A4-4A3B-B5D0-F59FA26EA51A}" dt="2024-03-20T21:08:31.743" v="183" actId="1076"/>
          <ac:spMkLst>
            <pc:docMk/>
            <pc:sldMk cId="488610145" sldId="264"/>
            <ac:spMk id="4" creationId="{FB867407-C37E-8CC0-14E3-103E644508BE}"/>
          </ac:spMkLst>
        </pc:spChg>
        <pc:spChg chg="add mod">
          <ac:chgData name="Castiello de Obeso, Santiago" userId="b4fc0b8e-1f0e-417a-8aad-015961d2398a" providerId="ADAL" clId="{8F5EAF82-E2A4-4A3B-B5D0-F59FA26EA51A}" dt="2024-03-20T21:10:21.324" v="206" actId="1076"/>
          <ac:spMkLst>
            <pc:docMk/>
            <pc:sldMk cId="488610145" sldId="264"/>
            <ac:spMk id="5" creationId="{B2D58E48-8F37-368D-5AF5-A4C3FC7202BA}"/>
          </ac:spMkLst>
        </pc:spChg>
        <pc:spChg chg="add mod">
          <ac:chgData name="Castiello de Obeso, Santiago" userId="b4fc0b8e-1f0e-417a-8aad-015961d2398a" providerId="ADAL" clId="{8F5EAF82-E2A4-4A3B-B5D0-F59FA26EA51A}" dt="2024-03-20T21:11:54.071" v="226" actId="1076"/>
          <ac:spMkLst>
            <pc:docMk/>
            <pc:sldMk cId="488610145" sldId="264"/>
            <ac:spMk id="6" creationId="{A7B78AF1-0001-133D-22EB-F710EB9FBEB6}"/>
          </ac:spMkLst>
        </pc:spChg>
        <pc:spChg chg="add mod">
          <ac:chgData name="Castiello de Obeso, Santiago" userId="b4fc0b8e-1f0e-417a-8aad-015961d2398a" providerId="ADAL" clId="{8F5EAF82-E2A4-4A3B-B5D0-F59FA26EA51A}" dt="2024-03-20T21:11:11.223" v="216" actId="1076"/>
          <ac:spMkLst>
            <pc:docMk/>
            <pc:sldMk cId="488610145" sldId="264"/>
            <ac:spMk id="8" creationId="{FA761497-A528-186F-3B3E-C19F0AC58E25}"/>
          </ac:spMkLst>
        </pc:spChg>
        <pc:spChg chg="add mod">
          <ac:chgData name="Castiello de Obeso, Santiago" userId="b4fc0b8e-1f0e-417a-8aad-015961d2398a" providerId="ADAL" clId="{8F5EAF82-E2A4-4A3B-B5D0-F59FA26EA51A}" dt="2024-03-20T21:11:47.695" v="223" actId="1076"/>
          <ac:spMkLst>
            <pc:docMk/>
            <pc:sldMk cId="488610145" sldId="264"/>
            <ac:spMk id="9" creationId="{623C9F76-9E84-584B-7CD2-98FC9C2D0D1C}"/>
          </ac:spMkLst>
        </pc:spChg>
        <pc:spChg chg="add mod">
          <ac:chgData name="Castiello de Obeso, Santiago" userId="b4fc0b8e-1f0e-417a-8aad-015961d2398a" providerId="ADAL" clId="{8F5EAF82-E2A4-4A3B-B5D0-F59FA26EA51A}" dt="2024-03-20T21:11:49.878" v="225" actId="1076"/>
          <ac:spMkLst>
            <pc:docMk/>
            <pc:sldMk cId="488610145" sldId="264"/>
            <ac:spMk id="14" creationId="{BB1ED4CF-BA21-98A5-D989-D0D0F4E737B0}"/>
          </ac:spMkLst>
        </pc:spChg>
        <pc:cxnChg chg="mod">
          <ac:chgData name="Castiello de Obeso, Santiago" userId="b4fc0b8e-1f0e-417a-8aad-015961d2398a" providerId="ADAL" clId="{8F5EAF82-E2A4-4A3B-B5D0-F59FA26EA51A}" dt="2024-03-20T21:11:21.052" v="218" actId="14100"/>
          <ac:cxnSpMkLst>
            <pc:docMk/>
            <pc:sldMk cId="488610145" sldId="264"/>
            <ac:cxnSpMk id="3" creationId="{DA11EA3C-AD91-D98C-22B0-DC1E38412322}"/>
          </ac:cxnSpMkLst>
        </pc:cxnChg>
        <pc:cxnChg chg="add del mod">
          <ac:chgData name="Castiello de Obeso, Santiago" userId="b4fc0b8e-1f0e-417a-8aad-015961d2398a" providerId="ADAL" clId="{8F5EAF82-E2A4-4A3B-B5D0-F59FA26EA51A}" dt="2024-03-20T21:07:34.180" v="118" actId="478"/>
          <ac:cxnSpMkLst>
            <pc:docMk/>
            <pc:sldMk cId="488610145" sldId="264"/>
            <ac:cxnSpMk id="11" creationId="{6C1E599A-B63F-01DF-C1B2-64B70F9628CF}"/>
          </ac:cxnSpMkLst>
        </pc:cxnChg>
        <pc:cxnChg chg="add del mod">
          <ac:chgData name="Castiello de Obeso, Santiago" userId="b4fc0b8e-1f0e-417a-8aad-015961d2398a" providerId="ADAL" clId="{8F5EAF82-E2A4-4A3B-B5D0-F59FA26EA51A}" dt="2024-03-20T21:07:34.180" v="118" actId="478"/>
          <ac:cxnSpMkLst>
            <pc:docMk/>
            <pc:sldMk cId="488610145" sldId="264"/>
            <ac:cxnSpMk id="13" creationId="{271610AC-DA47-DFD0-4F6B-7E77E2312D32}"/>
          </ac:cxnSpMkLst>
        </pc:cxnChg>
        <pc:cxnChg chg="add mod">
          <ac:chgData name="Castiello de Obeso, Santiago" userId="b4fc0b8e-1f0e-417a-8aad-015961d2398a" providerId="ADAL" clId="{8F5EAF82-E2A4-4A3B-B5D0-F59FA26EA51A}" dt="2024-03-20T21:12:10.716" v="231" actId="692"/>
          <ac:cxnSpMkLst>
            <pc:docMk/>
            <pc:sldMk cId="488610145" sldId="264"/>
            <ac:cxnSpMk id="16" creationId="{B6BBA5C1-B367-D169-A5CE-968DDA614E9E}"/>
          </ac:cxnSpMkLst>
        </pc:cxnChg>
      </pc:sldChg>
      <pc:sldChg chg="addSp delSp modSp add del mod">
        <pc:chgData name="Castiello de Obeso, Santiago" userId="b4fc0b8e-1f0e-417a-8aad-015961d2398a" providerId="ADAL" clId="{8F5EAF82-E2A4-4A3B-B5D0-F59FA26EA51A}" dt="2024-03-20T21:30:53.349" v="640" actId="47"/>
        <pc:sldMkLst>
          <pc:docMk/>
          <pc:sldMk cId="449626831" sldId="265"/>
        </pc:sldMkLst>
        <pc:spChg chg="mod">
          <ac:chgData name="Castiello de Obeso, Santiago" userId="b4fc0b8e-1f0e-417a-8aad-015961d2398a" providerId="ADAL" clId="{8F5EAF82-E2A4-4A3B-B5D0-F59FA26EA51A}" dt="2024-03-20T21:14:04.647" v="260" actId="1076"/>
          <ac:spMkLst>
            <pc:docMk/>
            <pc:sldMk cId="449626831" sldId="265"/>
            <ac:spMk id="6" creationId="{0C832E16-37D7-E2FA-DB43-8949615DC089}"/>
          </ac:spMkLst>
        </pc:spChg>
        <pc:spChg chg="mod">
          <ac:chgData name="Castiello de Obeso, Santiago" userId="b4fc0b8e-1f0e-417a-8aad-015961d2398a" providerId="ADAL" clId="{8F5EAF82-E2A4-4A3B-B5D0-F59FA26EA51A}" dt="2024-03-20T21:20:36.336" v="406" actId="1076"/>
          <ac:spMkLst>
            <pc:docMk/>
            <pc:sldMk cId="449626831" sldId="265"/>
            <ac:spMk id="9" creationId="{E3ABE3A3-6436-F2DE-060F-3599F142D5D0}"/>
          </ac:spMkLst>
        </pc:spChg>
        <pc:spChg chg="add mod">
          <ac:chgData name="Castiello de Obeso, Santiago" userId="b4fc0b8e-1f0e-417a-8aad-015961d2398a" providerId="ADAL" clId="{8F5EAF82-E2A4-4A3B-B5D0-F59FA26EA51A}" dt="2024-03-20T21:17:50.270" v="346" actId="164"/>
          <ac:spMkLst>
            <pc:docMk/>
            <pc:sldMk cId="449626831" sldId="265"/>
            <ac:spMk id="40" creationId="{162D9D94-A7E1-5313-068E-A519A2F8BE9E}"/>
          </ac:spMkLst>
        </pc:spChg>
        <pc:spChg chg="add mod">
          <ac:chgData name="Castiello de Obeso, Santiago" userId="b4fc0b8e-1f0e-417a-8aad-015961d2398a" providerId="ADAL" clId="{8F5EAF82-E2A4-4A3B-B5D0-F59FA26EA51A}" dt="2024-03-20T21:17:50.270" v="346" actId="164"/>
          <ac:spMkLst>
            <pc:docMk/>
            <pc:sldMk cId="449626831" sldId="265"/>
            <ac:spMk id="41" creationId="{04B69809-8F40-B33C-95AF-87976ACF34EC}"/>
          </ac:spMkLst>
        </pc:spChg>
        <pc:spChg chg="add mod">
          <ac:chgData name="Castiello de Obeso, Santiago" userId="b4fc0b8e-1f0e-417a-8aad-015961d2398a" providerId="ADAL" clId="{8F5EAF82-E2A4-4A3B-B5D0-F59FA26EA51A}" dt="2024-03-20T21:17:50.270" v="346" actId="164"/>
          <ac:spMkLst>
            <pc:docMk/>
            <pc:sldMk cId="449626831" sldId="265"/>
            <ac:spMk id="42" creationId="{F39F4705-4B96-C752-E5AE-C9FE68145224}"/>
          </ac:spMkLst>
        </pc:spChg>
        <pc:spChg chg="add mod">
          <ac:chgData name="Castiello de Obeso, Santiago" userId="b4fc0b8e-1f0e-417a-8aad-015961d2398a" providerId="ADAL" clId="{8F5EAF82-E2A4-4A3B-B5D0-F59FA26EA51A}" dt="2024-03-20T21:17:50.270" v="346" actId="164"/>
          <ac:spMkLst>
            <pc:docMk/>
            <pc:sldMk cId="449626831" sldId="265"/>
            <ac:spMk id="43" creationId="{389EDE24-15C6-1E19-77AC-DA9791EF2231}"/>
          </ac:spMkLst>
        </pc:spChg>
        <pc:spChg chg="add mod">
          <ac:chgData name="Castiello de Obeso, Santiago" userId="b4fc0b8e-1f0e-417a-8aad-015961d2398a" providerId="ADAL" clId="{8F5EAF82-E2A4-4A3B-B5D0-F59FA26EA51A}" dt="2024-03-20T21:17:50.270" v="346" actId="164"/>
          <ac:spMkLst>
            <pc:docMk/>
            <pc:sldMk cId="449626831" sldId="265"/>
            <ac:spMk id="44" creationId="{5E440D7F-82CB-1F6A-AD50-9E2106D13B19}"/>
          </ac:spMkLst>
        </pc:spChg>
        <pc:spChg chg="add mod">
          <ac:chgData name="Castiello de Obeso, Santiago" userId="b4fc0b8e-1f0e-417a-8aad-015961d2398a" providerId="ADAL" clId="{8F5EAF82-E2A4-4A3B-B5D0-F59FA26EA51A}" dt="2024-03-20T21:17:50.270" v="346" actId="164"/>
          <ac:spMkLst>
            <pc:docMk/>
            <pc:sldMk cId="449626831" sldId="265"/>
            <ac:spMk id="45" creationId="{5F6A3F80-5D61-A4F6-81E0-B3262FA9E371}"/>
          </ac:spMkLst>
        </pc:spChg>
        <pc:spChg chg="add mod">
          <ac:chgData name="Castiello de Obeso, Santiago" userId="b4fc0b8e-1f0e-417a-8aad-015961d2398a" providerId="ADAL" clId="{8F5EAF82-E2A4-4A3B-B5D0-F59FA26EA51A}" dt="2024-03-20T21:17:50.270" v="346" actId="164"/>
          <ac:spMkLst>
            <pc:docMk/>
            <pc:sldMk cId="449626831" sldId="265"/>
            <ac:spMk id="46" creationId="{082459E6-A538-6F62-54B6-63246B639C78}"/>
          </ac:spMkLst>
        </pc:spChg>
        <pc:spChg chg="add mod">
          <ac:chgData name="Castiello de Obeso, Santiago" userId="b4fc0b8e-1f0e-417a-8aad-015961d2398a" providerId="ADAL" clId="{8F5EAF82-E2A4-4A3B-B5D0-F59FA26EA51A}" dt="2024-03-20T21:17:50.270" v="346" actId="164"/>
          <ac:spMkLst>
            <pc:docMk/>
            <pc:sldMk cId="449626831" sldId="265"/>
            <ac:spMk id="47" creationId="{F4AC4025-3C23-4D6A-B83E-3E1A5451740B}"/>
          </ac:spMkLst>
        </pc:spChg>
        <pc:spChg chg="add mod">
          <ac:chgData name="Castiello de Obeso, Santiago" userId="b4fc0b8e-1f0e-417a-8aad-015961d2398a" providerId="ADAL" clId="{8F5EAF82-E2A4-4A3B-B5D0-F59FA26EA51A}" dt="2024-03-20T21:19:47.809" v="395" actId="1076"/>
          <ac:spMkLst>
            <pc:docMk/>
            <pc:sldMk cId="449626831" sldId="265"/>
            <ac:spMk id="50" creationId="{DE3272BE-BB40-8B31-5691-2E99BD67820D}"/>
          </ac:spMkLst>
        </pc:spChg>
        <pc:spChg chg="add mod">
          <ac:chgData name="Castiello de Obeso, Santiago" userId="b4fc0b8e-1f0e-417a-8aad-015961d2398a" providerId="ADAL" clId="{8F5EAF82-E2A4-4A3B-B5D0-F59FA26EA51A}" dt="2024-03-20T21:22:13.647" v="448" actId="1076"/>
          <ac:spMkLst>
            <pc:docMk/>
            <pc:sldMk cId="449626831" sldId="265"/>
            <ac:spMk id="68" creationId="{E4B53C59-033D-F762-034D-6A67580A8FC8}"/>
          </ac:spMkLst>
        </pc:spChg>
        <pc:spChg chg="add mod">
          <ac:chgData name="Castiello de Obeso, Santiago" userId="b4fc0b8e-1f0e-417a-8aad-015961d2398a" providerId="ADAL" clId="{8F5EAF82-E2A4-4A3B-B5D0-F59FA26EA51A}" dt="2024-03-20T21:22:18.453" v="450" actId="1076"/>
          <ac:spMkLst>
            <pc:docMk/>
            <pc:sldMk cId="449626831" sldId="265"/>
            <ac:spMk id="70" creationId="{448D4426-BD4A-C366-BC4E-6C72E3B0889A}"/>
          </ac:spMkLst>
        </pc:spChg>
        <pc:spChg chg="add mod">
          <ac:chgData name="Castiello de Obeso, Santiago" userId="b4fc0b8e-1f0e-417a-8aad-015961d2398a" providerId="ADAL" clId="{8F5EAF82-E2A4-4A3B-B5D0-F59FA26EA51A}" dt="2024-03-20T21:22:48.510" v="458" actId="1076"/>
          <ac:spMkLst>
            <pc:docMk/>
            <pc:sldMk cId="449626831" sldId="265"/>
            <ac:spMk id="76" creationId="{F2271603-8146-69DA-2AED-76E5C8AE9CCC}"/>
          </ac:spMkLst>
        </pc:spChg>
        <pc:spChg chg="add mod">
          <ac:chgData name="Castiello de Obeso, Santiago" userId="b4fc0b8e-1f0e-417a-8aad-015961d2398a" providerId="ADAL" clId="{8F5EAF82-E2A4-4A3B-B5D0-F59FA26EA51A}" dt="2024-03-20T21:23:18.521" v="467" actId="1076"/>
          <ac:spMkLst>
            <pc:docMk/>
            <pc:sldMk cId="449626831" sldId="265"/>
            <ac:spMk id="82" creationId="{16B775B3-806F-1B1E-A8DF-43E80DE5F05E}"/>
          </ac:spMkLst>
        </pc:spChg>
        <pc:grpChg chg="add mod">
          <ac:chgData name="Castiello de Obeso, Santiago" userId="b4fc0b8e-1f0e-417a-8aad-015961d2398a" providerId="ADAL" clId="{8F5EAF82-E2A4-4A3B-B5D0-F59FA26EA51A}" dt="2024-03-20T21:18:12.307" v="350" actId="1076"/>
          <ac:grpSpMkLst>
            <pc:docMk/>
            <pc:sldMk cId="449626831" sldId="265"/>
            <ac:grpSpMk id="48" creationId="{17E4A4A3-FEF5-2B43-ED0A-0736420EB7DA}"/>
          </ac:grpSpMkLst>
        </pc:grpChg>
        <pc:cxnChg chg="add del mod">
          <ac:chgData name="Castiello de Obeso, Santiago" userId="b4fc0b8e-1f0e-417a-8aad-015961d2398a" providerId="ADAL" clId="{8F5EAF82-E2A4-4A3B-B5D0-F59FA26EA51A}" dt="2024-03-20T21:13:52.641" v="255" actId="478"/>
          <ac:cxnSpMkLst>
            <pc:docMk/>
            <pc:sldMk cId="449626831" sldId="265"/>
            <ac:cxnSpMk id="12" creationId="{1F9D3CF6-A6ED-F259-4F2A-F471900D851E}"/>
          </ac:cxnSpMkLst>
        </pc:cxnChg>
        <pc:cxnChg chg="mod">
          <ac:chgData name="Castiello de Obeso, Santiago" userId="b4fc0b8e-1f0e-417a-8aad-015961d2398a" providerId="ADAL" clId="{8F5EAF82-E2A4-4A3B-B5D0-F59FA26EA51A}" dt="2024-03-20T21:18:30.251" v="351" actId="14100"/>
          <ac:cxnSpMkLst>
            <pc:docMk/>
            <pc:sldMk cId="449626831" sldId="265"/>
            <ac:cxnSpMk id="16" creationId="{2D6DC426-CCF4-EA19-589B-376EA7091D50}"/>
          </ac:cxnSpMkLst>
        </pc:cxnChg>
        <pc:cxnChg chg="add mod">
          <ac:chgData name="Castiello de Obeso, Santiago" userId="b4fc0b8e-1f0e-417a-8aad-015961d2398a" providerId="ADAL" clId="{8F5EAF82-E2A4-4A3B-B5D0-F59FA26EA51A}" dt="2024-03-20T21:14:15.791" v="264" actId="14100"/>
          <ac:cxnSpMkLst>
            <pc:docMk/>
            <pc:sldMk cId="449626831" sldId="265"/>
            <ac:cxnSpMk id="34" creationId="{87822DA8-F416-AEF5-6F84-9421977906F5}"/>
          </ac:cxnSpMkLst>
        </pc:cxnChg>
        <pc:cxnChg chg="add mod">
          <ac:chgData name="Castiello de Obeso, Santiago" userId="b4fc0b8e-1f0e-417a-8aad-015961d2398a" providerId="ADAL" clId="{8F5EAF82-E2A4-4A3B-B5D0-F59FA26EA51A}" dt="2024-03-20T21:14:21.510" v="267" actId="14100"/>
          <ac:cxnSpMkLst>
            <pc:docMk/>
            <pc:sldMk cId="449626831" sldId="265"/>
            <ac:cxnSpMk id="37" creationId="{4051008F-A1CB-ECEF-3427-8CB5AE64CD2E}"/>
          </ac:cxnSpMkLst>
        </pc:cxnChg>
        <pc:cxnChg chg="add mod">
          <ac:chgData name="Castiello de Obeso, Santiago" userId="b4fc0b8e-1f0e-417a-8aad-015961d2398a" providerId="ADAL" clId="{8F5EAF82-E2A4-4A3B-B5D0-F59FA26EA51A}" dt="2024-03-20T21:20:48.299" v="409" actId="14100"/>
          <ac:cxnSpMkLst>
            <pc:docMk/>
            <pc:sldMk cId="449626831" sldId="265"/>
            <ac:cxnSpMk id="52" creationId="{0E559842-0C46-04F8-9778-8475FF73E51A}"/>
          </ac:cxnSpMkLst>
        </pc:cxnChg>
        <pc:cxnChg chg="add mod">
          <ac:chgData name="Castiello de Obeso, Santiago" userId="b4fc0b8e-1f0e-417a-8aad-015961d2398a" providerId="ADAL" clId="{8F5EAF82-E2A4-4A3B-B5D0-F59FA26EA51A}" dt="2024-03-20T21:20:55.599" v="411" actId="14100"/>
          <ac:cxnSpMkLst>
            <pc:docMk/>
            <pc:sldMk cId="449626831" sldId="265"/>
            <ac:cxnSpMk id="53" creationId="{1F6350AB-C0FA-1424-26BC-F6F04E31B4A0}"/>
          </ac:cxnSpMkLst>
        </pc:cxnChg>
        <pc:cxnChg chg="add del mod">
          <ac:chgData name="Castiello de Obeso, Santiago" userId="b4fc0b8e-1f0e-417a-8aad-015961d2398a" providerId="ADAL" clId="{8F5EAF82-E2A4-4A3B-B5D0-F59FA26EA51A}" dt="2024-03-20T21:21:36.169" v="427" actId="478"/>
          <ac:cxnSpMkLst>
            <pc:docMk/>
            <pc:sldMk cId="449626831" sldId="265"/>
            <ac:cxnSpMk id="56" creationId="{13EBEB29-0996-98FA-E487-81D60DE497C3}"/>
          </ac:cxnSpMkLst>
        </pc:cxnChg>
        <pc:cxnChg chg="add mod">
          <ac:chgData name="Castiello de Obeso, Santiago" userId="b4fc0b8e-1f0e-417a-8aad-015961d2398a" providerId="ADAL" clId="{8F5EAF82-E2A4-4A3B-B5D0-F59FA26EA51A}" dt="2024-03-20T21:22:00.610" v="446" actId="1037"/>
          <ac:cxnSpMkLst>
            <pc:docMk/>
            <pc:sldMk cId="449626831" sldId="265"/>
            <ac:cxnSpMk id="59" creationId="{3B31E82C-6874-7B05-3637-D4AC6A268A43}"/>
          </ac:cxnSpMkLst>
        </pc:cxnChg>
        <pc:cxnChg chg="add mod">
          <ac:chgData name="Castiello de Obeso, Santiago" userId="b4fc0b8e-1f0e-417a-8aad-015961d2398a" providerId="ADAL" clId="{8F5EAF82-E2A4-4A3B-B5D0-F59FA26EA51A}" dt="2024-03-20T21:21:50.014" v="440" actId="1036"/>
          <ac:cxnSpMkLst>
            <pc:docMk/>
            <pc:sldMk cId="449626831" sldId="265"/>
            <ac:cxnSpMk id="64" creationId="{2AA4A6ED-83C0-DD5A-8C68-38152CA0BBA0}"/>
          </ac:cxnSpMkLst>
        </pc:cxnChg>
        <pc:cxnChg chg="add mod">
          <ac:chgData name="Castiello de Obeso, Santiago" userId="b4fc0b8e-1f0e-417a-8aad-015961d2398a" providerId="ADAL" clId="{8F5EAF82-E2A4-4A3B-B5D0-F59FA26EA51A}" dt="2024-03-20T21:22:41.354" v="456" actId="14100"/>
          <ac:cxnSpMkLst>
            <pc:docMk/>
            <pc:sldMk cId="449626831" sldId="265"/>
            <ac:cxnSpMk id="69" creationId="{44890A3F-87D1-D091-E332-E7C86DAC7456}"/>
          </ac:cxnSpMkLst>
        </pc:cxnChg>
        <pc:cxnChg chg="add mod">
          <ac:chgData name="Castiello de Obeso, Santiago" userId="b4fc0b8e-1f0e-417a-8aad-015961d2398a" providerId="ADAL" clId="{8F5EAF82-E2A4-4A3B-B5D0-F59FA26EA51A}" dt="2024-03-20T21:22:18.453" v="450" actId="1076"/>
          <ac:cxnSpMkLst>
            <pc:docMk/>
            <pc:sldMk cId="449626831" sldId="265"/>
            <ac:cxnSpMk id="71" creationId="{6474ED25-FF43-CCC2-476B-96ED41B68B04}"/>
          </ac:cxnSpMkLst>
        </pc:cxnChg>
        <pc:cxnChg chg="add mod">
          <ac:chgData name="Castiello de Obeso, Santiago" userId="b4fc0b8e-1f0e-417a-8aad-015961d2398a" providerId="ADAL" clId="{8F5EAF82-E2A4-4A3B-B5D0-F59FA26EA51A}" dt="2024-03-20T21:23:03.900" v="465" actId="14100"/>
          <ac:cxnSpMkLst>
            <pc:docMk/>
            <pc:sldMk cId="449626831" sldId="265"/>
            <ac:cxnSpMk id="77" creationId="{FA4B3B52-192A-526A-CCDD-896C56F3741F}"/>
          </ac:cxnSpMkLst>
        </pc:cxnChg>
        <pc:cxnChg chg="add mod">
          <ac:chgData name="Castiello de Obeso, Santiago" userId="b4fc0b8e-1f0e-417a-8aad-015961d2398a" providerId="ADAL" clId="{8F5EAF82-E2A4-4A3B-B5D0-F59FA26EA51A}" dt="2024-03-20T21:23:32.929" v="473" actId="14100"/>
          <ac:cxnSpMkLst>
            <pc:docMk/>
            <pc:sldMk cId="449626831" sldId="265"/>
            <ac:cxnSpMk id="83" creationId="{0E27DE9A-F466-4677-72D9-695D55B0E7E0}"/>
          </ac:cxnSpMkLst>
        </pc:cxnChg>
      </pc:sldChg>
      <pc:sldChg chg="addSp delSp modSp add del mod">
        <pc:chgData name="Castiello de Obeso, Santiago" userId="b4fc0b8e-1f0e-417a-8aad-015961d2398a" providerId="ADAL" clId="{8F5EAF82-E2A4-4A3B-B5D0-F59FA26EA51A}" dt="2024-03-20T21:30:53.349" v="640" actId="47"/>
        <pc:sldMkLst>
          <pc:docMk/>
          <pc:sldMk cId="2017543065" sldId="266"/>
        </pc:sldMkLst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2" creationId="{49085310-57D3-9D32-C0E0-B3A6DA117EBA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4" creationId="{001192D9-0705-81E2-5F2A-D53AB20E1232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5" creationId="{04FB9621-7F73-15A5-7B03-7C2B4D91EDAA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6" creationId="{E90904DF-6378-0640-CAE5-D0CF0EF2BFE7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7" creationId="{63B72A3A-4246-408C-94C5-33E6C4A0F31A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8" creationId="{F7178668-4F49-334B-FAAE-465C49062FA6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9" creationId="{F2C1FE79-8731-80D1-9509-22C95FCB9759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10" creationId="{E90AE8F6-005E-5A16-D4F7-76E54DF42395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14" creationId="{B4DEA130-0F80-1A2D-0AF8-1E143026D644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18" creationId="{9EF57055-4FEB-C9A6-3D70-EABC4E41D587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19" creationId="{A3D8DD47-D80A-6A50-7FAD-1118E9A6C119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20" creationId="{CCEF900F-E12C-D045-836B-2D54452A20DD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21" creationId="{05644172-2C9A-305D-5565-1F3E69A589DC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22" creationId="{E9A36184-9555-EE1D-4252-0D130624E974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23" creationId="{5A2BD9FC-A911-F6F5-D7D5-233EDD31E080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24" creationId="{434F769B-4C82-E21B-4D96-EFE3AB21041C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28" creationId="{0B8542E8-E7B4-FD9F-8A01-C9474DC6DFFC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33" creationId="{74191D03-76F1-5E24-21CF-6F0BA4F2E9F2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36" creationId="{D4D462C2-0407-3811-B376-2002E1E95610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39" creationId="{46CB2896-0CA8-0D1D-08F2-BF7C6CB12480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50" creationId="{3029DAAF-EB64-9AC4-DBB2-771EBC094BC6}"/>
          </ac:spMkLst>
        </pc:spChg>
        <pc:spChg chg="add del mod">
          <ac:chgData name="Castiello de Obeso, Santiago" userId="b4fc0b8e-1f0e-417a-8aad-015961d2398a" providerId="ADAL" clId="{8F5EAF82-E2A4-4A3B-B5D0-F59FA26EA51A}" dt="2024-03-20T21:24:12.589" v="482" actId="478"/>
          <ac:spMkLst>
            <pc:docMk/>
            <pc:sldMk cId="2017543065" sldId="266"/>
            <ac:spMk id="51" creationId="{E2872135-22F1-26D6-A241-F683C10F3196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60" creationId="{401750A9-8B59-53F2-78D7-7C72AD54A604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65" creationId="{7565D6D5-3355-B835-1CB6-CE1CB94CC0A2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66" creationId="{C994C203-A126-C702-D94C-9E6522EE060B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67" creationId="{A3BEA7A1-529B-BD24-05FC-941B7B428DAF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68" creationId="{6E02DC4F-AD62-DFA0-3BA5-E48051F418BD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70" creationId="{089A8EC6-25AE-B210-573B-53C920DAD50F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72" creationId="{E5D317EA-95E1-2830-4D6C-0F57E8DEB9A9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73" creationId="{8E0E32E7-3DB2-FC81-FB4D-97D6B23DF5D0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74" creationId="{4E207A22-0F44-14EB-8C5D-32AB749600CC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75" creationId="{02918543-050A-D5CE-F720-D0B7F2FF19EC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76" creationId="{DB819002-132D-9D4D-6472-28F3CBAFD657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81" creationId="{3CC678F0-EF73-4D1C-698D-F67154A2C992}"/>
          </ac:spMkLst>
        </pc:spChg>
        <pc:spChg chg="mod topLvl">
          <ac:chgData name="Castiello de Obeso, Santiago" userId="b4fc0b8e-1f0e-417a-8aad-015961d2398a" providerId="ADAL" clId="{8F5EAF82-E2A4-4A3B-B5D0-F59FA26EA51A}" dt="2024-03-20T21:26:07.997" v="507" actId="165"/>
          <ac:spMkLst>
            <pc:docMk/>
            <pc:sldMk cId="2017543065" sldId="266"/>
            <ac:spMk id="82" creationId="{1E4C8EBF-60E9-DC6F-6161-3A284D466852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88" creationId="{4B5D8CBE-4338-AC47-BA2C-0279EE822457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90" creationId="{C4F8EBBE-C3E6-AC59-4921-AE1B4DD3D3E6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92" creationId="{1D05167E-C3A5-8E7F-A397-BCE7E6EA8F28}"/>
          </ac:spMkLst>
        </pc:spChg>
        <pc:spChg chg="mod">
          <ac:chgData name="Castiello de Obeso, Santiago" userId="b4fc0b8e-1f0e-417a-8aad-015961d2398a" providerId="ADAL" clId="{8F5EAF82-E2A4-4A3B-B5D0-F59FA26EA51A}" dt="2024-03-20T21:24:14.271" v="483"/>
          <ac:spMkLst>
            <pc:docMk/>
            <pc:sldMk cId="2017543065" sldId="266"/>
            <ac:spMk id="94" creationId="{3551CBD8-82F4-F94A-4660-EAACA5119986}"/>
          </ac:spMkLst>
        </pc:spChg>
        <pc:spChg chg="add mod">
          <ac:chgData name="Castiello de Obeso, Santiago" userId="b4fc0b8e-1f0e-417a-8aad-015961d2398a" providerId="ADAL" clId="{8F5EAF82-E2A4-4A3B-B5D0-F59FA26EA51A}" dt="2024-03-20T21:25:53.012" v="506" actId="692"/>
          <ac:spMkLst>
            <pc:docMk/>
            <pc:sldMk cId="2017543065" sldId="266"/>
            <ac:spMk id="96" creationId="{D55A92FA-5825-EBF6-BA0C-0B343856E9B5}"/>
          </ac:spMkLst>
        </pc:spChg>
        <pc:grpChg chg="mod">
          <ac:chgData name="Castiello de Obeso, Santiago" userId="b4fc0b8e-1f0e-417a-8aad-015961d2398a" providerId="ADAL" clId="{8F5EAF82-E2A4-4A3B-B5D0-F59FA26EA51A}" dt="2024-03-20T21:24:44.493" v="488" actId="1076"/>
          <ac:grpSpMkLst>
            <pc:docMk/>
            <pc:sldMk cId="2017543065" sldId="266"/>
            <ac:grpSpMk id="48" creationId="{07423A38-25CE-5372-AA5A-7F3BA1787738}"/>
          </ac:grpSpMkLst>
        </pc:grpChg>
        <pc:grpChg chg="add del mod">
          <ac:chgData name="Castiello de Obeso, Santiago" userId="b4fc0b8e-1f0e-417a-8aad-015961d2398a" providerId="ADAL" clId="{8F5EAF82-E2A4-4A3B-B5D0-F59FA26EA51A}" dt="2024-03-20T21:26:07.997" v="507" actId="165"/>
          <ac:grpSpMkLst>
            <pc:docMk/>
            <pc:sldMk cId="2017543065" sldId="266"/>
            <ac:grpSpMk id="57" creationId="{BB076BF9-0EF0-A769-CE5E-0A388686C247}"/>
          </ac:grpSpMkLst>
        </pc:grpChg>
        <pc:grpChg chg="add mod">
          <ac:chgData name="Castiello de Obeso, Santiago" userId="b4fc0b8e-1f0e-417a-8aad-015961d2398a" providerId="ADAL" clId="{8F5EAF82-E2A4-4A3B-B5D0-F59FA26EA51A}" dt="2024-03-20T21:24:30.168" v="486" actId="1076"/>
          <ac:grpSpMkLst>
            <pc:docMk/>
            <pc:sldMk cId="2017543065" sldId="266"/>
            <ac:grpSpMk id="58" creationId="{9BE0EE09-68DF-DB52-F0B0-3320AE507456}"/>
          </ac:grpSpMkLst>
        </pc:grp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3" creationId="{8AA16FB3-9373-7F3C-AB15-0CBEF46B3D9F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11" creationId="{4F3139EB-1C5C-FD1E-D31A-309A347E6900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12" creationId="{577A7A9D-D793-29A3-CC33-8754C31C31FC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13" creationId="{632A0E1A-BC31-6E16-ACBF-C49BA6D76D5F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15" creationId="{DF5DE156-998C-3295-ECAB-95A2A4D6E441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16" creationId="{18536393-A5D1-9C90-FAA5-E43CD3DC7A02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17" creationId="{4DBBD75B-9C0D-7981-91C2-48FA4481C07D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25" creationId="{2B193978-DB1C-CD35-4CD6-F85884910FB8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26" creationId="{24CA9627-DF46-A75D-7321-30038D060D5A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27" creationId="{0EF721B6-ADF3-946A-875D-D0568D7BEA6C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29" creationId="{FE8E2145-DFD7-5C88-7C11-0BDD47CE24A2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30" creationId="{060F849E-5B16-824B-0E9F-2CC61C696C90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31" creationId="{905440A1-A2D2-AFB9-7ECE-1E8DAE8A2EB1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32" creationId="{716F077E-BC3E-200F-A9EE-E7DDBCF292D1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34" creationId="{434E315A-0B47-1D25-1472-E158101C5ED8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35" creationId="{A113A655-6E7C-8629-19F1-DF353928DD52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37" creationId="{7861973B-68C7-EBC4-B3C2-3D1F63D0820B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38" creationId="{6FA80AFF-D665-6647-94FF-5CB2FDBBB60B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49" creationId="{7C4713AB-399B-1CF8-A2C3-9DA05903CBF4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52" creationId="{9D932D4B-F371-D273-0EF9-DD84379B97F0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53" creationId="{949CED70-2615-6B1D-E49F-68C4965F2DB4}"/>
          </ac:cxnSpMkLst>
        </pc:cxnChg>
        <pc:cxnChg chg="add del mod">
          <ac:chgData name="Castiello de Obeso, Santiago" userId="b4fc0b8e-1f0e-417a-8aad-015961d2398a" providerId="ADAL" clId="{8F5EAF82-E2A4-4A3B-B5D0-F59FA26EA51A}" dt="2024-03-20T21:24:12.589" v="482" actId="478"/>
          <ac:cxnSpMkLst>
            <pc:docMk/>
            <pc:sldMk cId="2017543065" sldId="266"/>
            <ac:cxnSpMk id="54" creationId="{04E2902C-264B-BD0C-F635-0B5D8B1EA76A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59" creationId="{0D3924CD-1CDB-52FC-F0AE-0BAD8FBA7AFA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61" creationId="{3A4379E2-41FC-8B7F-EC2A-9659DF10F732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62" creationId="{DB98655F-425D-2C1C-13FC-10214223CA79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63" creationId="{F308CE9D-69B8-7FE6-6E5A-8E707B3FAB7B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64" creationId="{5F38B2DA-54F5-12BF-73C8-2D00A6D50E4E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69" creationId="{C39A3116-E6D8-AE64-D24B-B4F03C26D2DA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71" creationId="{911B2A61-982C-B5FF-E801-9EE30477AC36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77" creationId="{F71BD5DE-7F2D-D326-0333-3B57677D5271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78" creationId="{FF2CE2BF-9EE1-E1CC-B59C-4F395E6CEB72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79" creationId="{77B21E88-5E3D-E318-EA29-F6E29296004E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80" creationId="{A0670E46-C085-7998-48D8-926914DF5923}"/>
          </ac:cxnSpMkLst>
        </pc:cxnChg>
        <pc:cxnChg chg="mod topLvl">
          <ac:chgData name="Castiello de Obeso, Santiago" userId="b4fc0b8e-1f0e-417a-8aad-015961d2398a" providerId="ADAL" clId="{8F5EAF82-E2A4-4A3B-B5D0-F59FA26EA51A}" dt="2024-03-20T21:26:07.997" v="507" actId="165"/>
          <ac:cxnSpMkLst>
            <pc:docMk/>
            <pc:sldMk cId="2017543065" sldId="266"/>
            <ac:cxnSpMk id="83" creationId="{4E70E464-3AD3-21CE-C3FB-C29B7C86A01B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84" creationId="{AAB3CA0F-A3A8-D0F7-1522-7BE085428B80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85" creationId="{48ADFE7C-9AAD-2E0F-892D-9737309228B0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86" creationId="{E6D1EDA8-87C7-EA4E-1D74-07D5DEDB2436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87" creationId="{EEDC3F07-B36F-78B9-D4C4-52DE732932FD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89" creationId="{9BD0F0A9-541A-0798-540A-2B29DE75B353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91" creationId="{3F198F85-33A8-2675-2093-8A2577DF6F63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93" creationId="{BF399B70-C36E-5897-D259-1BF3740B9C17}"/>
          </ac:cxnSpMkLst>
        </pc:cxnChg>
        <pc:cxnChg chg="mod">
          <ac:chgData name="Castiello de Obeso, Santiago" userId="b4fc0b8e-1f0e-417a-8aad-015961d2398a" providerId="ADAL" clId="{8F5EAF82-E2A4-4A3B-B5D0-F59FA26EA51A}" dt="2024-03-20T21:24:14.271" v="483"/>
          <ac:cxnSpMkLst>
            <pc:docMk/>
            <pc:sldMk cId="2017543065" sldId="266"/>
            <ac:cxnSpMk id="95" creationId="{29D9C951-17CE-53C1-4251-924461ADE2A8}"/>
          </ac:cxnSpMkLst>
        </pc:cxnChg>
      </pc:sldChg>
      <pc:sldChg chg="addSp delSp modSp add del mod">
        <pc:chgData name="Castiello de Obeso, Santiago" userId="b4fc0b8e-1f0e-417a-8aad-015961d2398a" providerId="ADAL" clId="{8F5EAF82-E2A4-4A3B-B5D0-F59FA26EA51A}" dt="2024-03-20T21:30:53.349" v="640" actId="47"/>
        <pc:sldMkLst>
          <pc:docMk/>
          <pc:sldMk cId="1651272697" sldId="267"/>
        </pc:sldMkLst>
        <pc:spChg chg="mod topLvl">
          <ac:chgData name="Castiello de Obeso, Santiago" userId="b4fc0b8e-1f0e-417a-8aad-015961d2398a" providerId="ADAL" clId="{8F5EAF82-E2A4-4A3B-B5D0-F59FA26EA51A}" dt="2024-03-20T21:27:06.764" v="534" actId="164"/>
          <ac:spMkLst>
            <pc:docMk/>
            <pc:sldMk cId="1651272697" sldId="267"/>
            <ac:spMk id="40" creationId="{F65B6F6D-8A02-005B-AE29-2C88E76F9023}"/>
          </ac:spMkLst>
        </pc:spChg>
        <pc:spChg chg="mod topLvl">
          <ac:chgData name="Castiello de Obeso, Santiago" userId="b4fc0b8e-1f0e-417a-8aad-015961d2398a" providerId="ADAL" clId="{8F5EAF82-E2A4-4A3B-B5D0-F59FA26EA51A}" dt="2024-03-20T21:27:06.764" v="534" actId="164"/>
          <ac:spMkLst>
            <pc:docMk/>
            <pc:sldMk cId="1651272697" sldId="267"/>
            <ac:spMk id="41" creationId="{A5871772-8710-56CB-484C-2BACBD3AB898}"/>
          </ac:spMkLst>
        </pc:spChg>
        <pc:spChg chg="mod topLvl">
          <ac:chgData name="Castiello de Obeso, Santiago" userId="b4fc0b8e-1f0e-417a-8aad-015961d2398a" providerId="ADAL" clId="{8F5EAF82-E2A4-4A3B-B5D0-F59FA26EA51A}" dt="2024-03-20T21:27:06.764" v="534" actId="164"/>
          <ac:spMkLst>
            <pc:docMk/>
            <pc:sldMk cId="1651272697" sldId="267"/>
            <ac:spMk id="42" creationId="{B5000B21-CA49-98E1-BFF0-E0768EDAD06F}"/>
          </ac:spMkLst>
        </pc:spChg>
        <pc:spChg chg="mod topLvl">
          <ac:chgData name="Castiello de Obeso, Santiago" userId="b4fc0b8e-1f0e-417a-8aad-015961d2398a" providerId="ADAL" clId="{8F5EAF82-E2A4-4A3B-B5D0-F59FA26EA51A}" dt="2024-03-20T21:27:06.764" v="534" actId="164"/>
          <ac:spMkLst>
            <pc:docMk/>
            <pc:sldMk cId="1651272697" sldId="267"/>
            <ac:spMk id="43" creationId="{F13B85FE-2DB9-7FE3-C97F-E3D678366082}"/>
          </ac:spMkLst>
        </pc:spChg>
        <pc:spChg chg="mod topLvl">
          <ac:chgData name="Castiello de Obeso, Santiago" userId="b4fc0b8e-1f0e-417a-8aad-015961d2398a" providerId="ADAL" clId="{8F5EAF82-E2A4-4A3B-B5D0-F59FA26EA51A}" dt="2024-03-20T21:27:06.764" v="534" actId="164"/>
          <ac:spMkLst>
            <pc:docMk/>
            <pc:sldMk cId="1651272697" sldId="267"/>
            <ac:spMk id="44" creationId="{7D7C98AA-EC24-38AD-1E4B-142391AA4B47}"/>
          </ac:spMkLst>
        </pc:spChg>
        <pc:spChg chg="mod topLvl">
          <ac:chgData name="Castiello de Obeso, Santiago" userId="b4fc0b8e-1f0e-417a-8aad-015961d2398a" providerId="ADAL" clId="{8F5EAF82-E2A4-4A3B-B5D0-F59FA26EA51A}" dt="2024-03-20T21:27:06.764" v="534" actId="164"/>
          <ac:spMkLst>
            <pc:docMk/>
            <pc:sldMk cId="1651272697" sldId="267"/>
            <ac:spMk id="45" creationId="{4387ABB6-37B0-29CD-5B80-1D915CBC2516}"/>
          </ac:spMkLst>
        </pc:spChg>
        <pc:spChg chg="mod topLvl">
          <ac:chgData name="Castiello de Obeso, Santiago" userId="b4fc0b8e-1f0e-417a-8aad-015961d2398a" providerId="ADAL" clId="{8F5EAF82-E2A4-4A3B-B5D0-F59FA26EA51A}" dt="2024-03-20T21:27:06.764" v="534" actId="164"/>
          <ac:spMkLst>
            <pc:docMk/>
            <pc:sldMk cId="1651272697" sldId="267"/>
            <ac:spMk id="46" creationId="{2374E095-AA8A-C6D0-4A3E-FFE7E222B7B2}"/>
          </ac:spMkLst>
        </pc:spChg>
        <pc:spChg chg="mod topLvl">
          <ac:chgData name="Castiello de Obeso, Santiago" userId="b4fc0b8e-1f0e-417a-8aad-015961d2398a" providerId="ADAL" clId="{8F5EAF82-E2A4-4A3B-B5D0-F59FA26EA51A}" dt="2024-03-20T21:27:06.764" v="534" actId="164"/>
          <ac:spMkLst>
            <pc:docMk/>
            <pc:sldMk cId="1651272697" sldId="267"/>
            <ac:spMk id="47" creationId="{8E350242-CEA6-BFF7-857A-7CFF942C1EE9}"/>
          </ac:spMkLst>
        </pc:spChg>
        <pc:spChg chg="mod">
          <ac:chgData name="Castiello de Obeso, Santiago" userId="b4fc0b8e-1f0e-417a-8aad-015961d2398a" providerId="ADAL" clId="{8F5EAF82-E2A4-4A3B-B5D0-F59FA26EA51A}" dt="2024-03-20T21:27:42.529" v="562" actId="1037"/>
          <ac:spMkLst>
            <pc:docMk/>
            <pc:sldMk cId="1651272697" sldId="267"/>
            <ac:spMk id="50" creationId="{3C493156-6A68-DFC1-1D01-25D7631AB783}"/>
          </ac:spMkLst>
        </pc:spChg>
        <pc:spChg chg="mod">
          <ac:chgData name="Castiello de Obeso, Santiago" userId="b4fc0b8e-1f0e-417a-8aad-015961d2398a" providerId="ADAL" clId="{8F5EAF82-E2A4-4A3B-B5D0-F59FA26EA51A}" dt="2024-03-20T21:27:21.630" v="539" actId="692"/>
          <ac:spMkLst>
            <pc:docMk/>
            <pc:sldMk cId="1651272697" sldId="267"/>
            <ac:spMk id="96" creationId="{86C3D64C-7096-91F1-2219-8C2729ED42AE}"/>
          </ac:spMkLst>
        </pc:spChg>
        <pc:grpChg chg="add mod">
          <ac:chgData name="Castiello de Obeso, Santiago" userId="b4fc0b8e-1f0e-417a-8aad-015961d2398a" providerId="ADAL" clId="{8F5EAF82-E2A4-4A3B-B5D0-F59FA26EA51A}" dt="2024-03-20T21:27:06.764" v="534" actId="164"/>
          <ac:grpSpMkLst>
            <pc:docMk/>
            <pc:sldMk cId="1651272697" sldId="267"/>
            <ac:grpSpMk id="10" creationId="{E6B75FA7-C57F-C2EC-0476-6E36DC45CD4D}"/>
          </ac:grpSpMkLst>
        </pc:grpChg>
        <pc:grpChg chg="del">
          <ac:chgData name="Castiello de Obeso, Santiago" userId="b4fc0b8e-1f0e-417a-8aad-015961d2398a" providerId="ADAL" clId="{8F5EAF82-E2A4-4A3B-B5D0-F59FA26EA51A}" dt="2024-03-20T21:26:24.037" v="509" actId="165"/>
          <ac:grpSpMkLst>
            <pc:docMk/>
            <pc:sldMk cId="1651272697" sldId="267"/>
            <ac:grpSpMk id="48" creationId="{B588B8A3-1FD9-7343-C549-0D6DD4996B55}"/>
          </ac:grpSpMkLst>
        </pc:grpChg>
        <pc:grpChg chg="del">
          <ac:chgData name="Castiello de Obeso, Santiago" userId="b4fc0b8e-1f0e-417a-8aad-015961d2398a" providerId="ADAL" clId="{8F5EAF82-E2A4-4A3B-B5D0-F59FA26EA51A}" dt="2024-03-20T21:27:32.520" v="540" actId="478"/>
          <ac:grpSpMkLst>
            <pc:docMk/>
            <pc:sldMk cId="1651272697" sldId="267"/>
            <ac:grpSpMk id="58" creationId="{1840E451-8F74-C9BD-76E4-082EBF1E29DE}"/>
          </ac:grpSpMkLst>
        </pc:grp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61" creationId="{6433CC94-D5B1-1A2D-1245-CA70E190BDDA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62" creationId="{D2F0341C-42B5-371C-8457-653737B2B3FB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63" creationId="{DA870B2F-33AB-3F1D-D1E6-5D5220AD5791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78" creationId="{8BE9E8A9-E06A-BD4F-D31E-F4C5ABBC0304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79" creationId="{96F9139E-52DB-7AAB-6AB6-0E923F2F5590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80" creationId="{08B05F15-56B2-5AB2-2986-CFEEC976B66E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84" creationId="{3CFA355E-1621-A460-26DE-705C65658325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85" creationId="{723275D4-6F0A-867D-1B8C-6FF47D873C7E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89" creationId="{93108A3D-DA5F-7DC5-49EF-858DEBB970B0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91" creationId="{8E7A8DD5-657E-80DC-F85E-BB0D95732538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93" creationId="{F0459193-0E62-1088-313C-9061D7B9E522}"/>
          </ac:cxnSpMkLst>
        </pc:cxnChg>
        <pc:cxnChg chg="mod">
          <ac:chgData name="Castiello de Obeso, Santiago" userId="b4fc0b8e-1f0e-417a-8aad-015961d2398a" providerId="ADAL" clId="{8F5EAF82-E2A4-4A3B-B5D0-F59FA26EA51A}" dt="2024-03-20T21:27:32.520" v="540" actId="478"/>
          <ac:cxnSpMkLst>
            <pc:docMk/>
            <pc:sldMk cId="1651272697" sldId="267"/>
            <ac:cxnSpMk id="95" creationId="{50333DF7-0B6F-F531-48D0-93FEC18D8E74}"/>
          </ac:cxnSpMkLst>
        </pc:cxnChg>
      </pc:sldChg>
      <pc:sldChg chg="addSp delSp modSp add mod">
        <pc:chgData name="Castiello de Obeso, Santiago" userId="b4fc0b8e-1f0e-417a-8aad-015961d2398a" providerId="ADAL" clId="{8F5EAF82-E2A4-4A3B-B5D0-F59FA26EA51A}" dt="2024-03-20T21:30:49.806" v="639" actId="1076"/>
        <pc:sldMkLst>
          <pc:docMk/>
          <pc:sldMk cId="970431874" sldId="268"/>
        </pc:sldMkLst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2" creationId="{449F119F-55B5-F4BA-7E1C-87C5EEBC202A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4" creationId="{C7737AF6-73A7-915B-A97E-FE61660A9F0B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5" creationId="{B1E45425-388D-0B41-9F08-D44A41F7DAEC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6" creationId="{23EAED6D-A814-6813-C9B5-176865EDF9B5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7" creationId="{C7417F4E-C60D-5D66-5F7A-1498A67A2ED8}"/>
          </ac:spMkLst>
        </pc:spChg>
        <pc:spChg chg="mod">
          <ac:chgData name="Castiello de Obeso, Santiago" userId="b4fc0b8e-1f0e-417a-8aad-015961d2398a" providerId="ADAL" clId="{8F5EAF82-E2A4-4A3B-B5D0-F59FA26EA51A}" dt="2024-03-20T21:29:10.241" v="596" actId="692"/>
          <ac:spMkLst>
            <pc:docMk/>
            <pc:sldMk cId="970431874" sldId="268"/>
            <ac:spMk id="8" creationId="{253AEDC8-9C62-E023-2A5D-0CDD481EE2D9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9" creationId="{0CCB9086-272B-0382-5CA0-86DF3C634671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14" creationId="{18E2F5B3-9A25-60F4-A538-DFFD50AAD512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17" creationId="{711DDD34-A97A-A25B-93D2-B9899EAF370F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21" creationId="{A336BEED-1F86-EBDB-75B7-EC3F897F9715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22" creationId="{9ADA7BE0-8F97-DC77-3F89-B205F85C63E5}"/>
          </ac:spMkLst>
        </pc:spChg>
        <pc:spChg chg="del mod">
          <ac:chgData name="Castiello de Obeso, Santiago" userId="b4fc0b8e-1f0e-417a-8aad-015961d2398a" providerId="ADAL" clId="{8F5EAF82-E2A4-4A3B-B5D0-F59FA26EA51A}" dt="2024-03-20T21:28:43.570" v="590" actId="478"/>
          <ac:spMkLst>
            <pc:docMk/>
            <pc:sldMk cId="970431874" sldId="268"/>
            <ac:spMk id="23" creationId="{B73E4985-ADEF-68C6-DBC0-091607032F7E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24" creationId="{21DCDE3A-2680-D68E-006F-695FC3D30DBA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25" creationId="{323AEE43-1C5D-661F-E38D-5DAFFFB72EAC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26" creationId="{7E0BE788-8035-D2F8-F687-D70AADE4BFF3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27" creationId="{AE968DD7-8720-4CBA-3C30-EBBBF31F230A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31" creationId="{9D0A46C9-AE9C-71C0-A47F-718E6A110945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38" creationId="{5E276B22-6D78-4469-0A8B-D3467E9F9316}"/>
          </ac:spMkLst>
        </pc:spChg>
        <pc:spChg chg="mod">
          <ac:chgData name="Castiello de Obeso, Santiago" userId="b4fc0b8e-1f0e-417a-8aad-015961d2398a" providerId="ADAL" clId="{8F5EAF82-E2A4-4A3B-B5D0-F59FA26EA51A}" dt="2024-03-20T21:28:30.670" v="589" actId="1035"/>
          <ac:spMkLst>
            <pc:docMk/>
            <pc:sldMk cId="970431874" sldId="268"/>
            <ac:spMk id="45" creationId="{2C92F1C0-1A84-7E91-9461-7DA6316227A9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48" creationId="{9883D144-BF8E-8391-047D-D393508E78D4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50" creationId="{C367C820-272C-1E38-B9D2-5E80FF7876F8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51" creationId="{6BB043BD-890D-50A9-0535-606C46B1FEB2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55" creationId="{A8A0FC4F-CFA8-2DCB-9BD5-668DF3260FB8}"/>
          </ac:spMkLst>
        </pc:spChg>
        <pc:spChg chg="mod">
          <ac:chgData name="Castiello de Obeso, Santiago" userId="b4fc0b8e-1f0e-417a-8aad-015961d2398a" providerId="ADAL" clId="{8F5EAF82-E2A4-4A3B-B5D0-F59FA26EA51A}" dt="2024-03-20T21:27:57.253" v="565"/>
          <ac:spMkLst>
            <pc:docMk/>
            <pc:sldMk cId="970431874" sldId="268"/>
            <ac:spMk id="57" creationId="{466829F0-3534-0708-A8E6-D74EE98C9D71}"/>
          </ac:spMkLst>
        </pc:spChg>
        <pc:spChg chg="add mod">
          <ac:chgData name="Castiello de Obeso, Santiago" userId="b4fc0b8e-1f0e-417a-8aad-015961d2398a" providerId="ADAL" clId="{8F5EAF82-E2A4-4A3B-B5D0-F59FA26EA51A}" dt="2024-03-20T21:30:49.806" v="639" actId="1076"/>
          <ac:spMkLst>
            <pc:docMk/>
            <pc:sldMk cId="970431874" sldId="268"/>
            <ac:spMk id="60" creationId="{185EC61E-6E89-E4D8-FC00-D5BD91B5231D}"/>
          </ac:spMkLst>
        </pc:spChg>
        <pc:spChg chg="add mod">
          <ac:chgData name="Castiello de Obeso, Santiago" userId="b4fc0b8e-1f0e-417a-8aad-015961d2398a" providerId="ADAL" clId="{8F5EAF82-E2A4-4A3B-B5D0-F59FA26EA51A}" dt="2024-03-20T21:30:49.806" v="639" actId="1076"/>
          <ac:spMkLst>
            <pc:docMk/>
            <pc:sldMk cId="970431874" sldId="268"/>
            <ac:spMk id="61" creationId="{107067D5-86B5-CCD5-B8DE-997B7919A0BB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68" creationId="{FA903090-EBC7-92E3-A804-95937BCDC68C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70" creationId="{6C421577-1321-929E-360C-8FDA7B3B6E9D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76" creationId="{54DEE996-685D-0341-B6CE-F67F506B87E1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82" creationId="{13535C26-ED72-188D-3894-771AA64232F8}"/>
          </ac:spMkLst>
        </pc:spChg>
        <pc:spChg chg="mod">
          <ac:chgData name="Castiello de Obeso, Santiago" userId="b4fc0b8e-1f0e-417a-8aad-015961d2398a" providerId="ADAL" clId="{8F5EAF82-E2A4-4A3B-B5D0-F59FA26EA51A}" dt="2024-03-20T21:27:55.721" v="564" actId="164"/>
          <ac:spMkLst>
            <pc:docMk/>
            <pc:sldMk cId="970431874" sldId="268"/>
            <ac:spMk id="96" creationId="{8BBEF80E-FE70-401B-A181-BDBA5BA38FF7}"/>
          </ac:spMkLst>
        </pc:spChg>
        <pc:grpChg chg="mod">
          <ac:chgData name="Castiello de Obeso, Santiago" userId="b4fc0b8e-1f0e-417a-8aad-015961d2398a" providerId="ADAL" clId="{8F5EAF82-E2A4-4A3B-B5D0-F59FA26EA51A}" dt="2024-03-20T21:30:49.806" v="639" actId="1076"/>
          <ac:grpSpMkLst>
            <pc:docMk/>
            <pc:sldMk cId="970431874" sldId="268"/>
            <ac:grpSpMk id="10" creationId="{574652C5-0A38-2B21-7CF8-5E6BFB93F010}"/>
          </ac:grpSpMkLst>
        </pc:grpChg>
        <pc:grpChg chg="add mod">
          <ac:chgData name="Castiello de Obeso, Santiago" userId="b4fc0b8e-1f0e-417a-8aad-015961d2398a" providerId="ADAL" clId="{8F5EAF82-E2A4-4A3B-B5D0-F59FA26EA51A}" dt="2024-03-20T21:30:49.806" v="639" actId="1076"/>
          <ac:grpSpMkLst>
            <pc:docMk/>
            <pc:sldMk cId="970431874" sldId="268"/>
            <ac:grpSpMk id="12" creationId="{1B874A0A-0577-0440-3BB2-917A8991C581}"/>
          </ac:grpSpMkLst>
        </pc:grpChg>
        <pc:grpChg chg="add mod">
          <ac:chgData name="Castiello de Obeso, Santiago" userId="b4fc0b8e-1f0e-417a-8aad-015961d2398a" providerId="ADAL" clId="{8F5EAF82-E2A4-4A3B-B5D0-F59FA26EA51A}" dt="2024-03-20T21:30:49.806" v="639" actId="1076"/>
          <ac:grpSpMkLst>
            <pc:docMk/>
            <pc:sldMk cId="970431874" sldId="268"/>
            <ac:grpSpMk id="15" creationId="{3D7E8375-C8A0-AF5B-91BE-891FA0B88D1E}"/>
          </ac:grpSpMkLst>
        </pc:grpChg>
        <pc:cxnChg chg="mod">
          <ac:chgData name="Castiello de Obeso, Santiago" userId="b4fc0b8e-1f0e-417a-8aad-015961d2398a" providerId="ADAL" clId="{8F5EAF82-E2A4-4A3B-B5D0-F59FA26EA51A}" dt="2024-03-20T21:28:58.363" v="593" actId="14100"/>
          <ac:cxnSpMkLst>
            <pc:docMk/>
            <pc:sldMk cId="970431874" sldId="268"/>
            <ac:cxnSpMk id="3" creationId="{A6B10928-E6B1-0B11-AEAF-0984FD2D84F4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11" creationId="{6234E0D7-1163-40D6-7F03-E0612B4E8B9F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13" creationId="{63400C6E-0AC5-57B2-9B7D-2D700CF014A4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16" creationId="{262F05DE-A5F1-1813-7F98-19682DB1304D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18" creationId="{93B8665B-2FFB-F424-AC50-AB475CA2036E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19" creationId="{316C3282-4C55-96A4-1413-CCFFD0ADDD70}"/>
          </ac:cxnSpMkLst>
        </pc:cxnChg>
        <pc:cxnChg chg="del mod">
          <ac:chgData name="Castiello de Obeso, Santiago" userId="b4fc0b8e-1f0e-417a-8aad-015961d2398a" providerId="ADAL" clId="{8F5EAF82-E2A4-4A3B-B5D0-F59FA26EA51A}" dt="2024-03-20T21:28:45.308" v="591" actId="478"/>
          <ac:cxnSpMkLst>
            <pc:docMk/>
            <pc:sldMk cId="970431874" sldId="268"/>
            <ac:cxnSpMk id="20" creationId="{82FC81CF-2666-0DD4-224A-91795858527E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28" creationId="{7CBEB071-E416-49BD-6EF7-FE8D04381CCB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29" creationId="{9B2A1218-5164-62C4-4ABC-D46FB7E03890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30" creationId="{54EBB516-01C5-BD27-E4CA-1B075F0B20B1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32" creationId="{A3B3F120-7F80-572E-B963-9517D61B1F8C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33" creationId="{4B2EBEA5-7A60-5D28-CD4B-5BF383EC2BC4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34" creationId="{21893FA4-931F-7189-D086-EDBCD6B21258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35" creationId="{EF60556F-F071-16B4-3ECC-7C24AD6794F3}"/>
          </ac:cxnSpMkLst>
        </pc:cxnChg>
        <pc:cxnChg chg="del mod">
          <ac:chgData name="Castiello de Obeso, Santiago" userId="b4fc0b8e-1f0e-417a-8aad-015961d2398a" providerId="ADAL" clId="{8F5EAF82-E2A4-4A3B-B5D0-F59FA26EA51A}" dt="2024-03-20T21:28:47.595" v="592" actId="478"/>
          <ac:cxnSpMkLst>
            <pc:docMk/>
            <pc:sldMk cId="970431874" sldId="268"/>
            <ac:cxnSpMk id="36" creationId="{5CCACF71-7CBE-59D1-83D7-2241502679EF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37" creationId="{C863C55F-4D9C-599E-FB40-4CCC06258A45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39" creationId="{51570CB9-9228-A37E-39C5-F16D8D0A9193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49" creationId="{111A1CD0-3AF2-7422-A72E-3E95B8998822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52" creationId="{1534E0FF-A455-F93D-2F2E-988F0CC716C3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53" creationId="{712E0948-1028-8DF8-99F5-9E9B9F83BB9F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54" creationId="{2B57542E-FBD2-EE9C-E0E8-857AB13B061F}"/>
          </ac:cxnSpMkLst>
        </pc:cxnChg>
        <pc:cxnChg chg="mod">
          <ac:chgData name="Castiello de Obeso, Santiago" userId="b4fc0b8e-1f0e-417a-8aad-015961d2398a" providerId="ADAL" clId="{8F5EAF82-E2A4-4A3B-B5D0-F59FA26EA51A}" dt="2024-03-20T21:27:57.253" v="565"/>
          <ac:cxnSpMkLst>
            <pc:docMk/>
            <pc:sldMk cId="970431874" sldId="268"/>
            <ac:cxnSpMk id="56" creationId="{345BFEE7-4E3D-FCE3-18C5-9301C1CFE035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59" creationId="{A6041130-C4F8-4C3D-F2B9-715F5A544C7C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64" creationId="{6F2874D6-FF7F-6F96-F909-C3DFDFE03270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69" creationId="{02EBBB42-4B58-10AB-1285-EA550C0C4369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71" creationId="{80EEE2A0-864E-BE8E-1373-866CB65B7CF0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77" creationId="{3E7FAFEF-1753-0B53-31BA-C78C2BE4A089}"/>
          </ac:cxnSpMkLst>
        </pc:cxnChg>
        <pc:cxnChg chg="mod">
          <ac:chgData name="Castiello de Obeso, Santiago" userId="b4fc0b8e-1f0e-417a-8aad-015961d2398a" providerId="ADAL" clId="{8F5EAF82-E2A4-4A3B-B5D0-F59FA26EA51A}" dt="2024-03-20T21:27:55.721" v="564" actId="164"/>
          <ac:cxnSpMkLst>
            <pc:docMk/>
            <pc:sldMk cId="970431874" sldId="268"/>
            <ac:cxnSpMk id="83" creationId="{87120F91-8BD2-1B40-DE58-5EBE4FBD04B6}"/>
          </ac:cxnSpMkLst>
        </pc:cxnChg>
      </pc:sldChg>
      <pc:sldChg chg="addSp delSp modSp add mod">
        <pc:chgData name="Castiello de Obeso, Santiago" userId="b4fc0b8e-1f0e-417a-8aad-015961d2398a" providerId="ADAL" clId="{8F5EAF82-E2A4-4A3B-B5D0-F59FA26EA51A}" dt="2024-03-24T16:41:57.932" v="659" actId="21"/>
        <pc:sldMkLst>
          <pc:docMk/>
          <pc:sldMk cId="4200950675" sldId="269"/>
        </pc:sldMkLst>
        <pc:spChg chg="del">
          <ac:chgData name="Castiello de Obeso, Santiago" userId="b4fc0b8e-1f0e-417a-8aad-015961d2398a" providerId="ADAL" clId="{8F5EAF82-E2A4-4A3B-B5D0-F59FA26EA51A}" dt="2024-03-20T21:31:11.384" v="646" actId="478"/>
          <ac:spMkLst>
            <pc:docMk/>
            <pc:sldMk cId="4200950675" sldId="269"/>
            <ac:spMk id="21" creationId="{4A859003-C1E3-8D34-7E0A-B0F7C82FBF77}"/>
          </ac:spMkLst>
        </pc:spChg>
        <pc:spChg chg="del">
          <ac:chgData name="Castiello de Obeso, Santiago" userId="b4fc0b8e-1f0e-417a-8aad-015961d2398a" providerId="ADAL" clId="{8F5EAF82-E2A4-4A3B-B5D0-F59FA26EA51A}" dt="2024-03-20T21:31:12.630" v="647" actId="478"/>
          <ac:spMkLst>
            <pc:docMk/>
            <pc:sldMk cId="4200950675" sldId="269"/>
            <ac:spMk id="22" creationId="{3B78F81B-94FC-3140-49A7-717DE2C5ACF7}"/>
          </ac:spMkLst>
        </pc:spChg>
        <pc:spChg chg="add mod ord">
          <ac:chgData name="Castiello de Obeso, Santiago" userId="b4fc0b8e-1f0e-417a-8aad-015961d2398a" providerId="ADAL" clId="{8F5EAF82-E2A4-4A3B-B5D0-F59FA26EA51A}" dt="2024-03-20T21:32:45.331" v="655" actId="2085"/>
          <ac:spMkLst>
            <pc:docMk/>
            <pc:sldMk cId="4200950675" sldId="269"/>
            <ac:spMk id="23" creationId="{E6078D95-FAFC-8201-F24A-141C56D44D52}"/>
          </ac:spMkLst>
        </pc:spChg>
        <pc:picChg chg="add del">
          <ac:chgData name="Castiello de Obeso, Santiago" userId="b4fc0b8e-1f0e-417a-8aad-015961d2398a" providerId="ADAL" clId="{8F5EAF82-E2A4-4A3B-B5D0-F59FA26EA51A}" dt="2024-03-24T16:41:57.932" v="659" actId="21"/>
          <ac:picMkLst>
            <pc:docMk/>
            <pc:sldMk cId="4200950675" sldId="269"/>
            <ac:picMk id="11" creationId="{F9575A64-F98B-CF31-A011-4BE5ED382589}"/>
          </ac:picMkLst>
        </pc:picChg>
        <pc:picChg chg="add del mod">
          <ac:chgData name="Castiello de Obeso, Santiago" userId="b4fc0b8e-1f0e-417a-8aad-015961d2398a" providerId="ADAL" clId="{8F5EAF82-E2A4-4A3B-B5D0-F59FA26EA51A}" dt="2024-03-20T21:31:51.549" v="649" actId="21"/>
          <ac:picMkLst>
            <pc:docMk/>
            <pc:sldMk cId="4200950675" sldId="269"/>
            <ac:picMk id="20" creationId="{F2C3A6DC-78A7-C157-1029-029BF4B74992}"/>
          </ac:picMkLst>
        </pc:picChg>
        <pc:picChg chg="add del">
          <ac:chgData name="Castiello de Obeso, Santiago" userId="b4fc0b8e-1f0e-417a-8aad-015961d2398a" providerId="ADAL" clId="{8F5EAF82-E2A4-4A3B-B5D0-F59FA26EA51A}" dt="2024-03-20T21:32:51.350" v="657" actId="21"/>
          <ac:picMkLst>
            <pc:docMk/>
            <pc:sldMk cId="4200950675" sldId="269"/>
            <ac:picMk id="36" creationId="{7198F9CE-60AF-B022-9C24-64835A83936B}"/>
          </ac:picMkLst>
        </pc:picChg>
        <pc:cxnChg chg="del mod">
          <ac:chgData name="Castiello de Obeso, Santiago" userId="b4fc0b8e-1f0e-417a-8aad-015961d2398a" providerId="ADAL" clId="{8F5EAF82-E2A4-4A3B-B5D0-F59FA26EA51A}" dt="2024-03-20T21:31:07.220" v="645" actId="478"/>
          <ac:cxnSpMkLst>
            <pc:docMk/>
            <pc:sldMk cId="4200950675" sldId="269"/>
            <ac:cxnSpMk id="11" creationId="{3303D52E-3DA5-F496-EE09-639A5390E0C6}"/>
          </ac:cxnSpMkLst>
        </pc:cxnChg>
        <pc:cxnChg chg="del mod">
          <ac:chgData name="Castiello de Obeso, Santiago" userId="b4fc0b8e-1f0e-417a-8aad-015961d2398a" providerId="ADAL" clId="{8F5EAF82-E2A4-4A3B-B5D0-F59FA26EA51A}" dt="2024-03-20T21:31:04.810" v="644" actId="478"/>
          <ac:cxnSpMkLst>
            <pc:docMk/>
            <pc:sldMk cId="4200950675" sldId="269"/>
            <ac:cxnSpMk id="13" creationId="{C913A38F-B134-821A-036A-9AE4A35D1E14}"/>
          </ac:cxnSpMkLst>
        </pc:cxnChg>
        <pc:cxnChg chg="del mod">
          <ac:chgData name="Castiello de Obeso, Santiago" userId="b4fc0b8e-1f0e-417a-8aad-015961d2398a" providerId="ADAL" clId="{8F5EAF82-E2A4-4A3B-B5D0-F59FA26EA51A}" dt="2024-03-20T21:31:01.290" v="643" actId="478"/>
          <ac:cxnSpMkLst>
            <pc:docMk/>
            <pc:sldMk cId="4200950675" sldId="269"/>
            <ac:cxnSpMk id="18" creationId="{BCDAC2EA-A7A7-2DF4-8C41-A3E4D60155E3}"/>
          </ac:cxnSpMkLst>
        </pc:cxnChg>
        <pc:cxnChg chg="del mod">
          <ac:chgData name="Castiello de Obeso, Santiago" userId="b4fc0b8e-1f0e-417a-8aad-015961d2398a" providerId="ADAL" clId="{8F5EAF82-E2A4-4A3B-B5D0-F59FA26EA51A}" dt="2024-03-20T21:30:58.359" v="642" actId="478"/>
          <ac:cxnSpMkLst>
            <pc:docMk/>
            <pc:sldMk cId="4200950675" sldId="269"/>
            <ac:cxnSpMk id="19" creationId="{63FA91D0-1A74-33A0-7C0F-F10C81454722}"/>
          </ac:cxnSpMkLst>
        </pc:cxnChg>
      </pc:sldChg>
      <pc:sldMasterChg chg="modSp modSldLayout">
        <pc:chgData name="Castiello de Obeso, Santiago" userId="b4fc0b8e-1f0e-417a-8aad-015961d2398a" providerId="ADAL" clId="{8F5EAF82-E2A4-4A3B-B5D0-F59FA26EA51A}" dt="2024-03-20T20:08:07.519" v="1"/>
        <pc:sldMasterMkLst>
          <pc:docMk/>
          <pc:sldMasterMk cId="1925103610" sldId="2147483684"/>
        </pc:sldMasterMkLst>
        <pc:spChg chg="mod">
          <ac:chgData name="Castiello de Obeso, Santiago" userId="b4fc0b8e-1f0e-417a-8aad-015961d2398a" providerId="ADAL" clId="{8F5EAF82-E2A4-4A3B-B5D0-F59FA26EA51A}" dt="2024-03-20T20:08:07.519" v="1"/>
          <ac:spMkLst>
            <pc:docMk/>
            <pc:sldMasterMk cId="1925103610" sldId="2147483684"/>
            <ac:spMk id="2" creationId="{00000000-0000-0000-0000-000000000000}"/>
          </ac:spMkLst>
        </pc:spChg>
        <pc:spChg chg="mod">
          <ac:chgData name="Castiello de Obeso, Santiago" userId="b4fc0b8e-1f0e-417a-8aad-015961d2398a" providerId="ADAL" clId="{8F5EAF82-E2A4-4A3B-B5D0-F59FA26EA51A}" dt="2024-03-20T20:08:07.519" v="1"/>
          <ac:spMkLst>
            <pc:docMk/>
            <pc:sldMasterMk cId="1925103610" sldId="2147483684"/>
            <ac:spMk id="3" creationId="{00000000-0000-0000-0000-000000000000}"/>
          </ac:spMkLst>
        </pc:spChg>
        <pc:spChg chg="mod">
          <ac:chgData name="Castiello de Obeso, Santiago" userId="b4fc0b8e-1f0e-417a-8aad-015961d2398a" providerId="ADAL" clId="{8F5EAF82-E2A4-4A3B-B5D0-F59FA26EA51A}" dt="2024-03-20T20:08:07.519" v="1"/>
          <ac:spMkLst>
            <pc:docMk/>
            <pc:sldMasterMk cId="1925103610" sldId="2147483684"/>
            <ac:spMk id="4" creationId="{00000000-0000-0000-0000-000000000000}"/>
          </ac:spMkLst>
        </pc:spChg>
        <pc:spChg chg="mod">
          <ac:chgData name="Castiello de Obeso, Santiago" userId="b4fc0b8e-1f0e-417a-8aad-015961d2398a" providerId="ADAL" clId="{8F5EAF82-E2A4-4A3B-B5D0-F59FA26EA51A}" dt="2024-03-20T20:08:07.519" v="1"/>
          <ac:spMkLst>
            <pc:docMk/>
            <pc:sldMasterMk cId="1925103610" sldId="2147483684"/>
            <ac:spMk id="5" creationId="{00000000-0000-0000-0000-000000000000}"/>
          </ac:spMkLst>
        </pc:spChg>
        <pc:spChg chg="mod">
          <ac:chgData name="Castiello de Obeso, Santiago" userId="b4fc0b8e-1f0e-417a-8aad-015961d2398a" providerId="ADAL" clId="{8F5EAF82-E2A4-4A3B-B5D0-F59FA26EA51A}" dt="2024-03-20T20:08:07.519" v="1"/>
          <ac:spMkLst>
            <pc:docMk/>
            <pc:sldMasterMk cId="1925103610" sldId="2147483684"/>
            <ac:spMk id="6" creationId="{00000000-0000-0000-0000-000000000000}"/>
          </ac:spMkLst>
        </pc:spChg>
        <pc:sldLayoutChg chg="modSp">
          <pc:chgData name="Castiello de Obeso, Santiago" userId="b4fc0b8e-1f0e-417a-8aad-015961d2398a" providerId="ADAL" clId="{8F5EAF82-E2A4-4A3B-B5D0-F59FA26EA51A}" dt="2024-03-20T20:08:07.519" v="1"/>
          <pc:sldLayoutMkLst>
            <pc:docMk/>
            <pc:sldMasterMk cId="1925103610" sldId="2147483684"/>
            <pc:sldLayoutMk cId="3884404380" sldId="2147483685"/>
          </pc:sldLayoutMkLst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3884404380" sldId="2147483685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3884404380" sldId="2147483685"/>
              <ac:spMk id="3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8F5EAF82-E2A4-4A3B-B5D0-F59FA26EA51A}" dt="2024-03-20T20:08:07.519" v="1"/>
          <pc:sldLayoutMkLst>
            <pc:docMk/>
            <pc:sldMasterMk cId="1925103610" sldId="2147483684"/>
            <pc:sldLayoutMk cId="2662374399" sldId="2147483687"/>
          </pc:sldLayoutMkLst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2662374399" sldId="2147483687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2662374399" sldId="2147483687"/>
              <ac:spMk id="3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8F5EAF82-E2A4-4A3B-B5D0-F59FA26EA51A}" dt="2024-03-20T20:08:07.519" v="1"/>
          <pc:sldLayoutMkLst>
            <pc:docMk/>
            <pc:sldMasterMk cId="1925103610" sldId="2147483684"/>
            <pc:sldLayoutMk cId="4130953188" sldId="2147483688"/>
          </pc:sldLayoutMkLst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4130953188" sldId="2147483688"/>
              <ac:spMk id="3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4130953188" sldId="2147483688"/>
              <ac:spMk id="4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8F5EAF82-E2A4-4A3B-B5D0-F59FA26EA51A}" dt="2024-03-20T20:08:07.519" v="1"/>
          <pc:sldLayoutMkLst>
            <pc:docMk/>
            <pc:sldMasterMk cId="1925103610" sldId="2147483684"/>
            <pc:sldLayoutMk cId="3737030432" sldId="2147483689"/>
          </pc:sldLayoutMkLst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3737030432" sldId="2147483689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3737030432" sldId="2147483689"/>
              <ac:spMk id="3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3737030432" sldId="2147483689"/>
              <ac:spMk id="4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3737030432" sldId="2147483689"/>
              <ac:spMk id="5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3737030432" sldId="2147483689"/>
              <ac:spMk id="6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8F5EAF82-E2A4-4A3B-B5D0-F59FA26EA51A}" dt="2024-03-20T20:08:07.519" v="1"/>
          <pc:sldLayoutMkLst>
            <pc:docMk/>
            <pc:sldMasterMk cId="1925103610" sldId="2147483684"/>
            <pc:sldLayoutMk cId="1690690456" sldId="2147483692"/>
          </pc:sldLayoutMkLst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1690690456" sldId="2147483692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1690690456" sldId="2147483692"/>
              <ac:spMk id="3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1690690456" sldId="2147483692"/>
              <ac:spMk id="4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8F5EAF82-E2A4-4A3B-B5D0-F59FA26EA51A}" dt="2024-03-20T20:08:07.519" v="1"/>
          <pc:sldLayoutMkLst>
            <pc:docMk/>
            <pc:sldMasterMk cId="1925103610" sldId="2147483684"/>
            <pc:sldLayoutMk cId="480740858" sldId="2147483693"/>
          </pc:sldLayoutMkLst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480740858" sldId="2147483693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480740858" sldId="2147483693"/>
              <ac:spMk id="3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480740858" sldId="2147483693"/>
              <ac:spMk id="4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8F5EAF82-E2A4-4A3B-B5D0-F59FA26EA51A}" dt="2024-03-20T20:08:07.519" v="1"/>
          <pc:sldLayoutMkLst>
            <pc:docMk/>
            <pc:sldMasterMk cId="1925103610" sldId="2147483684"/>
            <pc:sldLayoutMk cId="3212485433" sldId="2147483695"/>
          </pc:sldLayoutMkLst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3212485433" sldId="2147483695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8F5EAF82-E2A4-4A3B-B5D0-F59FA26EA51A}" dt="2024-03-20T20:08:07.519" v="1"/>
            <ac:spMkLst>
              <pc:docMk/>
              <pc:sldMasterMk cId="1925103610" sldId="2147483684"/>
              <pc:sldLayoutMk cId="3212485433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Castiello de Obeso, Santiago" userId="b4fc0b8e-1f0e-417a-8aad-015961d2398a" providerId="ADAL" clId="{AE7A4322-BD17-4323-97F0-CA9F135D1197}"/>
    <pc:docChg chg="undo custSel delSld modSld modMainMaster modNotesMaster">
      <pc:chgData name="Castiello de Obeso, Santiago" userId="b4fc0b8e-1f0e-417a-8aad-015961d2398a" providerId="ADAL" clId="{AE7A4322-BD17-4323-97F0-CA9F135D1197}" dt="2024-06-10T15:55:58.065" v="22" actId="14100"/>
      <pc:docMkLst>
        <pc:docMk/>
      </pc:docMkLst>
      <pc:sldChg chg="del">
        <pc:chgData name="Castiello de Obeso, Santiago" userId="b4fc0b8e-1f0e-417a-8aad-015961d2398a" providerId="ADAL" clId="{AE7A4322-BD17-4323-97F0-CA9F135D1197}" dt="2024-06-10T15:46:38.098" v="0" actId="47"/>
        <pc:sldMkLst>
          <pc:docMk/>
          <pc:sldMk cId="970431874" sldId="268"/>
        </pc:sldMkLst>
      </pc:sldChg>
      <pc:sldChg chg="addSp delSp modSp mod modNotes">
        <pc:chgData name="Castiello de Obeso, Santiago" userId="b4fc0b8e-1f0e-417a-8aad-015961d2398a" providerId="ADAL" clId="{AE7A4322-BD17-4323-97F0-CA9F135D1197}" dt="2024-06-10T15:55:58.065" v="22" actId="14100"/>
        <pc:sldMkLst>
          <pc:docMk/>
          <pc:sldMk cId="4200950675" sldId="269"/>
        </pc:sldMkLst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2" creationId="{DB69F907-F706-F23A-EF44-72A0C188E895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4" creationId="{D1F55A35-9015-5682-6B5F-0BC2A53D278B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5" creationId="{0ED11262-06A3-5CF2-8F59-4A4CAC1D8B27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6" creationId="{CA34D98E-1A19-025A-BFAB-3DF57C0A1C57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7" creationId="{4E10F72A-D8AF-6BA8-0E9E-1D7022D11C81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8" creationId="{33DB92FC-14FE-087E-F1F5-9F95886560A6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9" creationId="{0530811D-87EB-A0AA-B006-1A9F40E553CD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14" creationId="{83F99904-C65E-3CDF-5594-1C5AC1A07AC6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17" creationId="{70DF38D2-5026-73DA-CE7F-56796A8A761D}"/>
          </ac:spMkLst>
        </pc:spChg>
        <pc:spChg chg="mod">
          <ac:chgData name="Castiello de Obeso, Santiago" userId="b4fc0b8e-1f0e-417a-8aad-015961d2398a" providerId="ADAL" clId="{AE7A4322-BD17-4323-97F0-CA9F135D1197}" dt="2024-06-10T15:55:58.065" v="22" actId="14100"/>
          <ac:spMkLst>
            <pc:docMk/>
            <pc:sldMk cId="4200950675" sldId="269"/>
            <ac:spMk id="23" creationId="{E6078D95-FAFC-8201-F24A-141C56D44D52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24" creationId="{F81FEF9B-19F5-08A9-053D-A5A625B82591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25" creationId="{9C1CA48A-9BB5-5490-32F9-DCD5B7FDD170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26" creationId="{7BE3B090-5873-A3E7-168C-49470A24B18C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27" creationId="{C5456ACD-5FC2-C479-3EEE-A7AD5DD3CEDB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31" creationId="{3FC29D0E-699C-ACA7-317D-2A2FAC1E0FF0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38" creationId="{7F3842CE-DBE0-C92B-F2E1-2502D1B48398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40" creationId="{47646C61-B2C4-0C74-B2F7-1DF9ABC50F07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41" creationId="{B807FB89-542A-91EA-3DCF-01A42788B1FB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42" creationId="{1C3AB4C0-D627-A074-1156-951A1D530B61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43" creationId="{37661D88-920D-C719-46B4-182506D49B08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44" creationId="{434981AF-EA6D-B78C-A84D-01797474C2C4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45" creationId="{056D7AE3-0221-C03D-7C36-358149AC9C52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46" creationId="{5EE1C2A4-8EB5-355E-08C5-1C545F4CDA01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47" creationId="{CD4D62AC-5AD6-DC10-95DD-B736641881DB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48" creationId="{FEE24D1E-BCCE-3BCC-E53B-CC2BE51CD4A4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50" creationId="{6821D801-9569-BDBD-0E47-6FA7D69FE300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51" creationId="{01CF3717-5F1E-7EF2-0A65-99074DFE87A8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55" creationId="{FA07D2E2-A99A-57DD-11EF-0CDC3E4D1FF0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57" creationId="{1CDBDD5B-A4AB-AF81-E99C-418267E80F13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60" creationId="{A847361B-78C8-8CF0-2FE3-1749FB372F47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61" creationId="{461A8746-ECDD-B475-0EDC-10BD42BD8E88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68" creationId="{1DBCF66C-92D8-AFDE-61FD-795DD25EE8B8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70" creationId="{B76825D2-5EF1-4429-40FC-91B1F0756E17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76" creationId="{09A460FA-04C2-3F77-BD00-A8FF9F6B0171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82" creationId="{E207F661-BC00-51DC-EEAB-58DFD10360E4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k cId="4200950675" sldId="269"/>
            <ac:spMk id="96" creationId="{7EA1F57F-327F-5921-BDA2-4D42441E3D9C}"/>
          </ac:spMkLst>
        </pc:spChg>
        <pc:grpChg chg="mod">
          <ac:chgData name="Castiello de Obeso, Santiago" userId="b4fc0b8e-1f0e-417a-8aad-015961d2398a" providerId="ADAL" clId="{AE7A4322-BD17-4323-97F0-CA9F135D1197}" dt="2024-06-10T15:55:23.803" v="17"/>
          <ac:grpSpMkLst>
            <pc:docMk/>
            <pc:sldMk cId="4200950675" sldId="269"/>
            <ac:grpSpMk id="10" creationId="{B0676DE5-E939-4A52-BDF5-A3DB19C00F71}"/>
          </ac:grpSpMkLst>
        </pc:grpChg>
        <pc:grpChg chg="mod">
          <ac:chgData name="Castiello de Obeso, Santiago" userId="b4fc0b8e-1f0e-417a-8aad-015961d2398a" providerId="ADAL" clId="{AE7A4322-BD17-4323-97F0-CA9F135D1197}" dt="2024-06-10T15:55:23.803" v="17"/>
          <ac:grpSpMkLst>
            <pc:docMk/>
            <pc:sldMk cId="4200950675" sldId="269"/>
            <ac:grpSpMk id="12" creationId="{6D5C4AF9-C8E9-1B85-74CB-B2684AF2E5A5}"/>
          </ac:grpSpMkLst>
        </pc:grpChg>
        <pc:grpChg chg="mod">
          <ac:chgData name="Castiello de Obeso, Santiago" userId="b4fc0b8e-1f0e-417a-8aad-015961d2398a" providerId="ADAL" clId="{AE7A4322-BD17-4323-97F0-CA9F135D1197}" dt="2024-06-10T15:55:23.803" v="17"/>
          <ac:grpSpMkLst>
            <pc:docMk/>
            <pc:sldMk cId="4200950675" sldId="269"/>
            <ac:grpSpMk id="15" creationId="{F55AE3C2-76B8-9276-E603-5783273B8D7E}"/>
          </ac:grpSpMkLst>
        </pc:grpChg>
        <pc:picChg chg="add del">
          <ac:chgData name="Castiello de Obeso, Santiago" userId="b4fc0b8e-1f0e-417a-8aad-015961d2398a" providerId="ADAL" clId="{AE7A4322-BD17-4323-97F0-CA9F135D1197}" dt="2024-06-10T15:47:23.492" v="12" actId="21"/>
          <ac:picMkLst>
            <pc:docMk/>
            <pc:sldMk cId="4200950675" sldId="269"/>
            <ac:picMk id="11" creationId="{CB79584D-906B-BDE0-2AE3-845751046982}"/>
          </ac:picMkLst>
        </pc:pic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3" creationId="{193D8369-DBDA-B83C-6514-9086448DC9EE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16" creationId="{56B8C2E0-B7DB-6BF5-7416-58DA9A5055C5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28" creationId="{774FDCA1-4D56-6E3E-6FF9-FA18D300D790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29" creationId="{B84D5A7F-89E5-026B-7330-B3E67CDD6EE2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30" creationId="{E6AA58E0-A911-7A2F-7068-8E2C99505B12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32" creationId="{AFC46AC3-CDCA-D2F6-687A-D747804C96B0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33" creationId="{01760892-EA9B-071E-8AEA-09AEC73D16C1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34" creationId="{F5A49FF5-D8BF-5C70-6D1F-D263880619C2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35" creationId="{56C68F42-5FDB-22CB-B858-5F70B9DF8ECE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37" creationId="{BB2BE7C4-7E04-B7A7-477E-A51EB7C58FF0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39" creationId="{9D890983-3848-6328-38C9-4D648BADC3D6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49" creationId="{90EF3E5C-6F04-A52F-164B-F0C5DE025517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52" creationId="{5D52F64E-F72F-62A9-86EF-A3B59A96C792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53" creationId="{CC11D588-4820-8FC4-1E3E-A739E3889A03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54" creationId="{6B9C1973-F097-9AF3-9F61-56FAAC241A65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56" creationId="{E6E065BB-2D08-7ADA-2609-6FAF7B8F548B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59" creationId="{88CD9847-611C-DDC1-F23B-4B396E3E246B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64" creationId="{47875722-6A90-C4E0-C0D0-EB34746DC882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69" creationId="{A49382EC-4D1E-6060-DB62-2FB50E4F7B48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71" creationId="{DD8F2CFB-805B-143D-2836-B07CA5B4B1EA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77" creationId="{7C209212-0958-B5CE-11D4-A0B911D88371}"/>
          </ac:cxnSpMkLst>
        </pc:cxnChg>
        <pc:cxnChg chg="mod">
          <ac:chgData name="Castiello de Obeso, Santiago" userId="b4fc0b8e-1f0e-417a-8aad-015961d2398a" providerId="ADAL" clId="{AE7A4322-BD17-4323-97F0-CA9F135D1197}" dt="2024-06-10T15:55:23.803" v="17"/>
          <ac:cxnSpMkLst>
            <pc:docMk/>
            <pc:sldMk cId="4200950675" sldId="269"/>
            <ac:cxnSpMk id="83" creationId="{DC1BD5B1-E6EA-0F2C-E284-A7F4CE9B3792}"/>
          </ac:cxnSpMkLst>
        </pc:cxnChg>
      </pc:sldChg>
      <pc:sldMasterChg chg="modSp modSldLayout">
        <pc:chgData name="Castiello de Obeso, Santiago" userId="b4fc0b8e-1f0e-417a-8aad-015961d2398a" providerId="ADAL" clId="{AE7A4322-BD17-4323-97F0-CA9F135D1197}" dt="2024-06-10T15:55:23.803" v="17"/>
        <pc:sldMasterMkLst>
          <pc:docMk/>
          <pc:sldMasterMk cId="2653350488" sldId="2147483696"/>
        </pc:sldMasterMkLst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asterMk cId="2653350488" sldId="2147483696"/>
            <ac:spMk id="2" creationId="{00000000-0000-0000-0000-000000000000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asterMk cId="2653350488" sldId="2147483696"/>
            <ac:spMk id="3" creationId="{00000000-0000-0000-0000-000000000000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asterMk cId="2653350488" sldId="2147483696"/>
            <ac:spMk id="4" creationId="{00000000-0000-0000-0000-000000000000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asterMk cId="2653350488" sldId="2147483696"/>
            <ac:spMk id="5" creationId="{00000000-0000-0000-0000-000000000000}"/>
          </ac:spMkLst>
        </pc:spChg>
        <pc:spChg chg="mod">
          <ac:chgData name="Castiello de Obeso, Santiago" userId="b4fc0b8e-1f0e-417a-8aad-015961d2398a" providerId="ADAL" clId="{AE7A4322-BD17-4323-97F0-CA9F135D1197}" dt="2024-06-10T15:55:23.803" v="17"/>
          <ac:spMkLst>
            <pc:docMk/>
            <pc:sldMasterMk cId="2653350488" sldId="2147483696"/>
            <ac:spMk id="6" creationId="{00000000-0000-0000-0000-000000000000}"/>
          </ac:spMkLst>
        </pc:spChg>
        <pc:sldLayoutChg chg="modSp">
          <pc:chgData name="Castiello de Obeso, Santiago" userId="b4fc0b8e-1f0e-417a-8aad-015961d2398a" providerId="ADAL" clId="{AE7A4322-BD17-4323-97F0-CA9F135D1197}" dt="2024-06-10T15:55:23.803" v="17"/>
          <pc:sldLayoutMkLst>
            <pc:docMk/>
            <pc:sldMasterMk cId="2653350488" sldId="2147483696"/>
            <pc:sldLayoutMk cId="3628460958" sldId="2147483697"/>
          </pc:sldLayoutMkLst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3628460958" sldId="2147483697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3628460958" sldId="2147483697"/>
              <ac:spMk id="3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AE7A4322-BD17-4323-97F0-CA9F135D1197}" dt="2024-06-10T15:55:23.803" v="17"/>
          <pc:sldLayoutMkLst>
            <pc:docMk/>
            <pc:sldMasterMk cId="2653350488" sldId="2147483696"/>
            <pc:sldLayoutMk cId="4055027074" sldId="2147483699"/>
          </pc:sldLayoutMkLst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4055027074" sldId="2147483699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4055027074" sldId="2147483699"/>
              <ac:spMk id="3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AE7A4322-BD17-4323-97F0-CA9F135D1197}" dt="2024-06-10T15:55:23.803" v="17"/>
          <pc:sldLayoutMkLst>
            <pc:docMk/>
            <pc:sldMasterMk cId="2653350488" sldId="2147483696"/>
            <pc:sldLayoutMk cId="1642691374" sldId="2147483700"/>
          </pc:sldLayoutMkLst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1642691374" sldId="2147483700"/>
              <ac:spMk id="3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1642691374" sldId="2147483700"/>
              <ac:spMk id="4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AE7A4322-BD17-4323-97F0-CA9F135D1197}" dt="2024-06-10T15:55:23.803" v="17"/>
          <pc:sldLayoutMkLst>
            <pc:docMk/>
            <pc:sldMasterMk cId="2653350488" sldId="2147483696"/>
            <pc:sldLayoutMk cId="1410897712" sldId="2147483701"/>
          </pc:sldLayoutMkLst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1410897712" sldId="2147483701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1410897712" sldId="2147483701"/>
              <ac:spMk id="3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1410897712" sldId="2147483701"/>
              <ac:spMk id="4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1410897712" sldId="2147483701"/>
              <ac:spMk id="5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1410897712" sldId="2147483701"/>
              <ac:spMk id="6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AE7A4322-BD17-4323-97F0-CA9F135D1197}" dt="2024-06-10T15:55:23.803" v="17"/>
          <pc:sldLayoutMkLst>
            <pc:docMk/>
            <pc:sldMasterMk cId="2653350488" sldId="2147483696"/>
            <pc:sldLayoutMk cId="2007869391" sldId="2147483704"/>
          </pc:sldLayoutMkLst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2007869391" sldId="2147483704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2007869391" sldId="2147483704"/>
              <ac:spMk id="3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2007869391" sldId="2147483704"/>
              <ac:spMk id="4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AE7A4322-BD17-4323-97F0-CA9F135D1197}" dt="2024-06-10T15:55:23.803" v="17"/>
          <pc:sldLayoutMkLst>
            <pc:docMk/>
            <pc:sldMasterMk cId="2653350488" sldId="2147483696"/>
            <pc:sldLayoutMk cId="1177247523" sldId="2147483705"/>
          </pc:sldLayoutMkLst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1177247523" sldId="2147483705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1177247523" sldId="2147483705"/>
              <ac:spMk id="3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1177247523" sldId="2147483705"/>
              <ac:spMk id="4" creationId="{00000000-0000-0000-0000-000000000000}"/>
            </ac:spMkLst>
          </pc:spChg>
        </pc:sldLayoutChg>
        <pc:sldLayoutChg chg="modSp">
          <pc:chgData name="Castiello de Obeso, Santiago" userId="b4fc0b8e-1f0e-417a-8aad-015961d2398a" providerId="ADAL" clId="{AE7A4322-BD17-4323-97F0-CA9F135D1197}" dt="2024-06-10T15:55:23.803" v="17"/>
          <pc:sldLayoutMkLst>
            <pc:docMk/>
            <pc:sldMasterMk cId="2653350488" sldId="2147483696"/>
            <pc:sldLayoutMk cId="80708802" sldId="2147483707"/>
          </pc:sldLayoutMkLst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80708802" sldId="2147483707"/>
              <ac:spMk id="2" creationId="{00000000-0000-0000-0000-000000000000}"/>
            </ac:spMkLst>
          </pc:spChg>
          <pc:spChg chg="mod">
            <ac:chgData name="Castiello de Obeso, Santiago" userId="b4fc0b8e-1f0e-417a-8aad-015961d2398a" providerId="ADAL" clId="{AE7A4322-BD17-4323-97F0-CA9F135D1197}" dt="2024-06-10T15:55:23.803" v="17"/>
            <ac:spMkLst>
              <pc:docMk/>
              <pc:sldMasterMk cId="2653350488" sldId="2147483696"/>
              <pc:sldLayoutMk cId="80708802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F31-AA6F-47C1-A408-2D23FB4F5524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F1B69-30B6-40DC-B8FA-D009CCB08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F0A64-4C40-FAC0-7686-72F7AF1F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B38303-5B50-BF79-64B1-D67EC2AF8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1121B0-BFC9-DA64-4B2B-252176323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50DDF-D10A-95C4-F03A-FF0C1F77A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F1B69-30B6-40DC-B8FA-D009CCB082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0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296173"/>
            <a:ext cx="1188005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4159854"/>
            <a:ext cx="11880056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14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10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421669"/>
            <a:ext cx="3415516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421669"/>
            <a:ext cx="1004854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9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974511"/>
            <a:ext cx="13662065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5300193"/>
            <a:ext cx="13662065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2108344"/>
            <a:ext cx="6732032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2108344"/>
            <a:ext cx="6732032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5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421669"/>
            <a:ext cx="13662065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941510"/>
            <a:ext cx="670109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893014"/>
            <a:ext cx="6701094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941510"/>
            <a:ext cx="673409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893014"/>
            <a:ext cx="673409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28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3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1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28002"/>
            <a:ext cx="5108836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140340"/>
            <a:ext cx="8019038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376011"/>
            <a:ext cx="5108836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6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528002"/>
            <a:ext cx="5108836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140340"/>
            <a:ext cx="8019038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376011"/>
            <a:ext cx="5108836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49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421669"/>
            <a:ext cx="1366206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2108344"/>
            <a:ext cx="1366206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7340702"/>
            <a:ext cx="35640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24B9-3E78-4475-9375-60BC55DBF33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7340702"/>
            <a:ext cx="534602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7340702"/>
            <a:ext cx="356401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7198B-7FC7-4E00-DEB6-65E45BC7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6078D95-FAFC-8201-F24A-141C56D44D52}"/>
              </a:ext>
            </a:extLst>
          </p:cNvPr>
          <p:cNvSpPr/>
          <p:nvPr/>
        </p:nvSpPr>
        <p:spPr>
          <a:xfrm>
            <a:off x="-6167" y="0"/>
            <a:ext cx="15840000" cy="79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56" dirty="0"/>
              <a:t>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676DE5-E939-4A52-BDF5-A3DB19C00F71}"/>
              </a:ext>
            </a:extLst>
          </p:cNvPr>
          <p:cNvGrpSpPr/>
          <p:nvPr/>
        </p:nvGrpSpPr>
        <p:grpSpPr>
          <a:xfrm>
            <a:off x="7001186" y="2868201"/>
            <a:ext cx="1996096" cy="3059449"/>
            <a:chOff x="6934784" y="5306585"/>
            <a:chExt cx="1935682" cy="29668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646C61-B2C4-0C74-B2F7-1DF9ABC50F07}"/>
                </a:ext>
              </a:extLst>
            </p:cNvPr>
            <p:cNvSpPr/>
            <p:nvPr/>
          </p:nvSpPr>
          <p:spPr>
            <a:xfrm>
              <a:off x="6934784" y="773343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07FB89-542A-91EA-3DCF-01A42788B1FB}"/>
                </a:ext>
              </a:extLst>
            </p:cNvPr>
            <p:cNvSpPr/>
            <p:nvPr/>
          </p:nvSpPr>
          <p:spPr>
            <a:xfrm>
              <a:off x="6934784" y="692448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C3AB4C0-D627-A074-1156-951A1D530B61}"/>
                </a:ext>
              </a:extLst>
            </p:cNvPr>
            <p:cNvSpPr/>
            <p:nvPr/>
          </p:nvSpPr>
          <p:spPr>
            <a:xfrm>
              <a:off x="6934784" y="5306585"/>
              <a:ext cx="540000" cy="540000"/>
            </a:xfrm>
            <a:prstGeom prst="ellipse">
              <a:avLst/>
            </a:prstGeom>
            <a:solidFill>
              <a:srgbClr val="2620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7661D88-920D-C719-46B4-182506D49B08}"/>
                </a:ext>
              </a:extLst>
            </p:cNvPr>
            <p:cNvSpPr/>
            <p:nvPr/>
          </p:nvSpPr>
          <p:spPr>
            <a:xfrm>
              <a:off x="6934784" y="6115535"/>
              <a:ext cx="540000" cy="540000"/>
            </a:xfrm>
            <a:prstGeom prst="ellipse">
              <a:avLst/>
            </a:prstGeom>
            <a:solidFill>
              <a:srgbClr val="F2B8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4981AF-EA6D-B78C-A84D-01797474C2C4}"/>
                </a:ext>
              </a:extLst>
            </p:cNvPr>
            <p:cNvSpPr txBox="1"/>
            <p:nvPr/>
          </p:nvSpPr>
          <p:spPr>
            <a:xfrm>
              <a:off x="7421414" y="7772601"/>
              <a:ext cx="1449052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75" dirty="0"/>
                <a:t>Distractor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6D7AE3-0221-C03D-7C36-358149AC9C52}"/>
                </a:ext>
              </a:extLst>
            </p:cNvPr>
            <p:cNvSpPr txBox="1"/>
            <p:nvPr/>
          </p:nvSpPr>
          <p:spPr>
            <a:xfrm>
              <a:off x="7421414" y="6769252"/>
              <a:ext cx="1306321" cy="85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75" dirty="0"/>
                <a:t>Invisible </a:t>
              </a:r>
              <a:br>
                <a:rPr lang="en-GB" sz="2475" dirty="0"/>
              </a:br>
              <a:r>
                <a:rPr lang="en-GB" sz="2475" dirty="0"/>
                <a:t> Sheep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1C2A4-8EB5-355E-08C5-1C545F4CDA01}"/>
                </a:ext>
              </a:extLst>
            </p:cNvPr>
            <p:cNvSpPr txBox="1"/>
            <p:nvPr/>
          </p:nvSpPr>
          <p:spPr>
            <a:xfrm>
              <a:off x="7421414" y="6154702"/>
              <a:ext cx="981360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75" dirty="0"/>
                <a:t>Sheep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D4D62AC-5AD6-DC10-95DD-B736641881DB}"/>
                </a:ext>
              </a:extLst>
            </p:cNvPr>
            <p:cNvSpPr txBox="1"/>
            <p:nvPr/>
          </p:nvSpPr>
          <p:spPr>
            <a:xfrm>
              <a:off x="7421414" y="5345752"/>
              <a:ext cx="788486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75" dirty="0"/>
                <a:t>Wolf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5C4AF9-C8E9-1B85-74CB-B2684AF2E5A5}"/>
              </a:ext>
            </a:extLst>
          </p:cNvPr>
          <p:cNvGrpSpPr/>
          <p:nvPr/>
        </p:nvGrpSpPr>
        <p:grpSpPr>
          <a:xfrm>
            <a:off x="8968050" y="1062910"/>
            <a:ext cx="6682249" cy="6682249"/>
            <a:chOff x="8768712" y="1590469"/>
            <a:chExt cx="6480000" cy="64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10F72A-D8AF-6BA8-0E9E-1D7022D11C81}"/>
                </a:ext>
              </a:extLst>
            </p:cNvPr>
            <p:cNvSpPr/>
            <p:nvPr/>
          </p:nvSpPr>
          <p:spPr>
            <a:xfrm>
              <a:off x="8768712" y="1590469"/>
              <a:ext cx="6480000" cy="648000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56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93D8369-DBDA-B83C-6514-9086448DC9EE}"/>
                </a:ext>
              </a:extLst>
            </p:cNvPr>
            <p:cNvCxnSpPr>
              <a:cxnSpLocks/>
              <a:stCxn id="8" idx="5"/>
              <a:endCxn id="5" idx="1"/>
            </p:cNvCxnSpPr>
            <p:nvPr/>
          </p:nvCxnSpPr>
          <p:spPr>
            <a:xfrm>
              <a:off x="9979394" y="3677078"/>
              <a:ext cx="4058637" cy="230678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69F907-F706-F23A-EF44-72A0C188E895}"/>
                </a:ext>
              </a:extLst>
            </p:cNvPr>
            <p:cNvSpPr txBox="1"/>
            <p:nvPr/>
          </p:nvSpPr>
          <p:spPr>
            <a:xfrm>
              <a:off x="11817869" y="4054638"/>
              <a:ext cx="914400" cy="113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807" dirty="0"/>
                <a:t>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F55A35-9015-5682-6B5F-0BC2A53D278B}"/>
                </a:ext>
              </a:extLst>
            </p:cNvPr>
            <p:cNvSpPr txBox="1"/>
            <p:nvPr/>
          </p:nvSpPr>
          <p:spPr>
            <a:xfrm flipH="1">
              <a:off x="12008712" y="4368804"/>
              <a:ext cx="2196441" cy="458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75" dirty="0"/>
                <a:t>Reflection Point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D11262-06A3-5CF2-8F59-4A4CAC1D8B27}"/>
                </a:ext>
              </a:extLst>
            </p:cNvPr>
            <p:cNvSpPr/>
            <p:nvPr/>
          </p:nvSpPr>
          <p:spPr>
            <a:xfrm>
              <a:off x="13958950" y="5904780"/>
              <a:ext cx="540000" cy="540000"/>
            </a:xfrm>
            <a:prstGeom prst="ellipse">
              <a:avLst/>
            </a:prstGeom>
            <a:solidFill>
              <a:srgbClr val="F2B8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34D98E-1A19-025A-BFAB-3DF57C0A1C57}"/>
                </a:ext>
              </a:extLst>
            </p:cNvPr>
            <p:cNvSpPr/>
            <p:nvPr/>
          </p:nvSpPr>
          <p:spPr>
            <a:xfrm>
              <a:off x="10908438" y="1983687"/>
              <a:ext cx="540000" cy="540000"/>
            </a:xfrm>
            <a:prstGeom prst="ellipse">
              <a:avLst/>
            </a:prstGeom>
            <a:solidFill>
              <a:srgbClr val="2620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DB92FC-14FE-087E-F1F5-9F95886560A6}"/>
                </a:ext>
              </a:extLst>
            </p:cNvPr>
            <p:cNvSpPr/>
            <p:nvPr/>
          </p:nvSpPr>
          <p:spPr>
            <a:xfrm>
              <a:off x="9518475" y="321615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30811D-87EB-A0AA-B006-1A9F40E553CD}"/>
                </a:ext>
              </a:extLst>
            </p:cNvPr>
            <p:cNvSpPr/>
            <p:nvPr/>
          </p:nvSpPr>
          <p:spPr>
            <a:xfrm>
              <a:off x="10868538" y="675716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F99904-C65E-3CDF-5594-1C5AC1A07AC6}"/>
                </a:ext>
              </a:extLst>
            </p:cNvPr>
            <p:cNvSpPr/>
            <p:nvPr/>
          </p:nvSpPr>
          <p:spPr>
            <a:xfrm>
              <a:off x="12732269" y="226027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B8C2E0-B7DB-6BF5-7416-58DA9A5055C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10538511" y="2444606"/>
              <a:ext cx="449008" cy="3556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A49FF5-D8BF-5C70-6D1F-D263880619C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10888164" y="2444606"/>
              <a:ext cx="99355" cy="4445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2BE7C4-7E04-B7A7-477E-A51EB7C58FF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10517079" y="2444606"/>
              <a:ext cx="470440" cy="110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821D801-9569-BDBD-0E47-6FA7D69FE300}"/>
                </a:ext>
              </a:extLst>
            </p:cNvPr>
            <p:cNvSpPr txBox="1"/>
            <p:nvPr/>
          </p:nvSpPr>
          <p:spPr>
            <a:xfrm flipH="1">
              <a:off x="8884753" y="1771771"/>
              <a:ext cx="2149559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75" dirty="0"/>
                <a:t>Chase Subtlety </a:t>
              </a:r>
              <a:br>
                <a:rPr lang="en-GB" sz="2475" dirty="0"/>
              </a:br>
              <a:r>
                <a:rPr lang="en-GB" sz="2475" dirty="0"/>
                <a:t>(30°)</a:t>
              </a:r>
            </a:p>
          </p:txBody>
        </p: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5D52F64E-F72F-62A9-86EF-A3B59A96C792}"/>
                </a:ext>
              </a:extLst>
            </p:cNvPr>
            <p:cNvCxnSpPr>
              <a:stCxn id="14" idx="6"/>
            </p:cNvCxnSpPr>
            <p:nvPr/>
          </p:nvCxnSpPr>
          <p:spPr>
            <a:xfrm>
              <a:off x="13272269" y="2530279"/>
              <a:ext cx="360000" cy="360000"/>
            </a:xfrm>
            <a:prstGeom prst="curved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CC11D588-4820-8FC4-1E3E-A739E3889A0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11408538" y="6579254"/>
              <a:ext cx="360000" cy="360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88CD9847-611C-DDC1-F23B-4B396E3E24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12393" y="3677315"/>
              <a:ext cx="360000" cy="35952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7875722-6A90-C4E0-C0D0-EB34746DC88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4415229" y="5590273"/>
              <a:ext cx="360000" cy="360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DBCF66C-92D8-AFDE-61FD-795DD25EE8B8}"/>
                </a:ext>
              </a:extLst>
            </p:cNvPr>
            <p:cNvSpPr/>
            <p:nvPr/>
          </p:nvSpPr>
          <p:spPr>
            <a:xfrm>
              <a:off x="10002697" y="535920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A49382EC-4D1E-6060-DB62-2FB50E4F7B48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rot="10800000">
              <a:off x="9642697" y="5269203"/>
              <a:ext cx="360000" cy="360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6825D2-5EF1-4429-40FC-91B1F0756E17}"/>
                </a:ext>
              </a:extLst>
            </p:cNvPr>
            <p:cNvSpPr/>
            <p:nvPr/>
          </p:nvSpPr>
          <p:spPr>
            <a:xfrm>
              <a:off x="11408538" y="3461266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DD8F2CFB-805B-143D-2836-B07CA5B4B1EA}"/>
                </a:ext>
              </a:extLst>
            </p:cNvPr>
            <p:cNvCxnSpPr>
              <a:cxnSpLocks/>
              <a:stCxn id="70" idx="6"/>
            </p:cNvCxnSpPr>
            <p:nvPr/>
          </p:nvCxnSpPr>
          <p:spPr>
            <a:xfrm flipV="1">
              <a:off x="11948538" y="3283355"/>
              <a:ext cx="360000" cy="360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9A460FA-04C2-3F77-BD00-A8FF9F6B0171}"/>
                </a:ext>
              </a:extLst>
            </p:cNvPr>
            <p:cNvSpPr/>
            <p:nvPr/>
          </p:nvSpPr>
          <p:spPr>
            <a:xfrm>
              <a:off x="13688950" y="730345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7C209212-0958-B5CE-11D4-A0B911D88371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rot="10800000">
              <a:off x="13328950" y="7213459"/>
              <a:ext cx="360000" cy="360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207F661-BC00-51DC-EEAB-58DFD10360E4}"/>
                </a:ext>
              </a:extLst>
            </p:cNvPr>
            <p:cNvSpPr/>
            <p:nvPr/>
          </p:nvSpPr>
          <p:spPr>
            <a:xfrm>
              <a:off x="14407938" y="1713687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DC1BD5B1-E6EA-0F2C-E284-A7F4CE9B3792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rot="10800000" flipV="1">
              <a:off x="14047938" y="1983686"/>
              <a:ext cx="360000" cy="35999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EA1F57F-327F-5921-BDA2-4D42441E3D9C}"/>
                </a:ext>
              </a:extLst>
            </p:cNvPr>
            <p:cNvSpPr/>
            <p:nvPr/>
          </p:nvSpPr>
          <p:spPr>
            <a:xfrm rot="8438950">
              <a:off x="10619675" y="2252690"/>
              <a:ext cx="390153" cy="633790"/>
            </a:xfrm>
            <a:prstGeom prst="arc">
              <a:avLst>
                <a:gd name="adj1" fmla="val 17745452"/>
                <a:gd name="adj2" fmla="val 36470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85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5AE3C2-76B8-9276-E603-5783273B8D7E}"/>
              </a:ext>
            </a:extLst>
          </p:cNvPr>
          <p:cNvGrpSpPr/>
          <p:nvPr/>
        </p:nvGrpSpPr>
        <p:grpSpPr>
          <a:xfrm>
            <a:off x="207279" y="1056801"/>
            <a:ext cx="6682249" cy="6682249"/>
            <a:chOff x="8768712" y="1590469"/>
            <a:chExt cx="6480000" cy="648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DF38D2-5026-73DA-CE7F-56796A8A761D}"/>
                </a:ext>
              </a:extLst>
            </p:cNvPr>
            <p:cNvSpPr/>
            <p:nvPr/>
          </p:nvSpPr>
          <p:spPr>
            <a:xfrm>
              <a:off x="8768712" y="1590469"/>
              <a:ext cx="6480000" cy="648000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56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81FEF9B-19F5-08A9-053D-A5A625B82591}"/>
                </a:ext>
              </a:extLst>
            </p:cNvPr>
            <p:cNvSpPr/>
            <p:nvPr/>
          </p:nvSpPr>
          <p:spPr>
            <a:xfrm>
              <a:off x="10908438" y="1983687"/>
              <a:ext cx="540000" cy="540000"/>
            </a:xfrm>
            <a:prstGeom prst="ellipse">
              <a:avLst/>
            </a:prstGeom>
            <a:solidFill>
              <a:srgbClr val="2620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1CA48A-9BB5-5490-32F9-DCD5B7FDD170}"/>
                </a:ext>
              </a:extLst>
            </p:cNvPr>
            <p:cNvSpPr/>
            <p:nvPr/>
          </p:nvSpPr>
          <p:spPr>
            <a:xfrm>
              <a:off x="9518475" y="3216159"/>
              <a:ext cx="540000" cy="540000"/>
            </a:xfrm>
            <a:prstGeom prst="ellipse">
              <a:avLst/>
            </a:prstGeom>
            <a:solidFill>
              <a:srgbClr val="F2B8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E3B090-5873-A3E7-168C-49470A24B18C}"/>
                </a:ext>
              </a:extLst>
            </p:cNvPr>
            <p:cNvSpPr/>
            <p:nvPr/>
          </p:nvSpPr>
          <p:spPr>
            <a:xfrm>
              <a:off x="10868538" y="6757165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456ACD-5FC2-C479-3EEE-A7AD5DD3CEDB}"/>
                </a:ext>
              </a:extLst>
            </p:cNvPr>
            <p:cNvSpPr/>
            <p:nvPr/>
          </p:nvSpPr>
          <p:spPr>
            <a:xfrm>
              <a:off x="12732269" y="226027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74FDCA1-4D56-6E3E-6FF9-FA18D300D790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10538511" y="2444606"/>
              <a:ext cx="449008" cy="35567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4D5A7F-89E5-026B-7330-B3E67CDD6EE2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10888164" y="2444606"/>
              <a:ext cx="99355" cy="4445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AA58E0-A911-7A2F-7068-8E2C99505B12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10517079" y="2444606"/>
              <a:ext cx="470440" cy="110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29D0E-699C-ACA7-317D-2A2FAC1E0FF0}"/>
                </a:ext>
              </a:extLst>
            </p:cNvPr>
            <p:cNvSpPr txBox="1"/>
            <p:nvPr/>
          </p:nvSpPr>
          <p:spPr>
            <a:xfrm flipH="1">
              <a:off x="8884753" y="1771771"/>
              <a:ext cx="2149559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75" dirty="0"/>
                <a:t>Chase Subtlety </a:t>
              </a:r>
              <a:br>
                <a:rPr lang="en-GB" sz="2475" dirty="0"/>
              </a:br>
              <a:r>
                <a:rPr lang="en-GB" sz="2475" dirty="0"/>
                <a:t>(30°)</a:t>
              </a:r>
            </a:p>
          </p:txBody>
        </p: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AFC46AC3-CDCA-D2F6-687A-D747804C96B0}"/>
                </a:ext>
              </a:extLst>
            </p:cNvPr>
            <p:cNvCxnSpPr>
              <a:stCxn id="27" idx="6"/>
            </p:cNvCxnSpPr>
            <p:nvPr/>
          </p:nvCxnSpPr>
          <p:spPr>
            <a:xfrm>
              <a:off x="13272269" y="2530279"/>
              <a:ext cx="360000" cy="360000"/>
            </a:xfrm>
            <a:prstGeom prst="curved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01760892-EA9B-071E-8AEA-09AEC73D16C1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11408538" y="6579254"/>
              <a:ext cx="360000" cy="360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56C68F42-5FDB-22CB-B858-5F70B9DF8E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12393" y="3677315"/>
              <a:ext cx="360000" cy="35952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F3842CE-DBE0-C92B-F2E1-2502D1B48398}"/>
                </a:ext>
              </a:extLst>
            </p:cNvPr>
            <p:cNvSpPr/>
            <p:nvPr/>
          </p:nvSpPr>
          <p:spPr>
            <a:xfrm>
              <a:off x="10002697" y="5359203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9D890983-3848-6328-38C9-4D648BADC3D6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rot="10800000">
              <a:off x="9642697" y="5269203"/>
              <a:ext cx="360000" cy="360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E24D1E-BCCE-3BCC-E53B-CC2BE51CD4A4}"/>
                </a:ext>
              </a:extLst>
            </p:cNvPr>
            <p:cNvSpPr/>
            <p:nvPr/>
          </p:nvSpPr>
          <p:spPr>
            <a:xfrm>
              <a:off x="11408538" y="3461266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90EF3E5C-6F04-A52F-164B-F0C5DE025517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11948538" y="3283355"/>
              <a:ext cx="360000" cy="360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1CF3717-5F1E-7EF2-0A65-99074DFE87A8}"/>
                </a:ext>
              </a:extLst>
            </p:cNvPr>
            <p:cNvSpPr/>
            <p:nvPr/>
          </p:nvSpPr>
          <p:spPr>
            <a:xfrm>
              <a:off x="13688950" y="7303458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6B9C1973-F097-9AF3-9F61-56FAAC241A65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rot="10800000">
              <a:off x="13328950" y="7213459"/>
              <a:ext cx="360000" cy="360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07D2E2-A99A-57DD-11EF-0CDC3E4D1FF0}"/>
                </a:ext>
              </a:extLst>
            </p:cNvPr>
            <p:cNvSpPr/>
            <p:nvPr/>
          </p:nvSpPr>
          <p:spPr>
            <a:xfrm>
              <a:off x="14407938" y="1713687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2554"/>
            </a:p>
          </p:txBody>
        </p: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E6E065BB-2D08-7ADA-2609-6FAF7B8F548B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rot="10800000" flipV="1">
              <a:off x="14047938" y="1983686"/>
              <a:ext cx="360000" cy="35999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1CDBDD5B-A4AB-AF81-E99C-418267E80F13}"/>
                </a:ext>
              </a:extLst>
            </p:cNvPr>
            <p:cNvSpPr/>
            <p:nvPr/>
          </p:nvSpPr>
          <p:spPr>
            <a:xfrm rot="8438950">
              <a:off x="10619675" y="2252690"/>
              <a:ext cx="390153" cy="633790"/>
            </a:xfrm>
            <a:prstGeom prst="arc">
              <a:avLst>
                <a:gd name="adj1" fmla="val 17745452"/>
                <a:gd name="adj2" fmla="val 36470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856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847361B-78C8-8CF0-2FE3-1749FB372F47}"/>
              </a:ext>
            </a:extLst>
          </p:cNvPr>
          <p:cNvSpPr txBox="1"/>
          <p:nvPr/>
        </p:nvSpPr>
        <p:spPr>
          <a:xfrm>
            <a:off x="207280" y="-74044"/>
            <a:ext cx="5719567" cy="117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807" b="1" dirty="0"/>
              <a:t>A </a:t>
            </a:r>
            <a:r>
              <a:rPr lang="en-GB" sz="4537" dirty="0"/>
              <a:t>chase-present trials</a:t>
            </a:r>
            <a:endParaRPr lang="en-GB" sz="6807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1A8746-ECDD-B475-0EDC-10BD42BD8E88}"/>
              </a:ext>
            </a:extLst>
          </p:cNvPr>
          <p:cNvSpPr txBox="1"/>
          <p:nvPr/>
        </p:nvSpPr>
        <p:spPr>
          <a:xfrm>
            <a:off x="8968050" y="-79855"/>
            <a:ext cx="5461759" cy="117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807" b="1" dirty="0"/>
              <a:t>B </a:t>
            </a:r>
            <a:r>
              <a:rPr lang="en-GB" sz="4537" dirty="0"/>
              <a:t>chase-absent trials</a:t>
            </a:r>
            <a:endParaRPr lang="en-GB" sz="6807" dirty="0"/>
          </a:p>
        </p:txBody>
      </p:sp>
    </p:spTree>
    <p:extLst>
      <p:ext uri="{BB962C8B-B14F-4D97-AF65-F5344CB8AC3E}">
        <p14:creationId xmlns:p14="http://schemas.microsoft.com/office/powerpoint/2010/main" val="420095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1836</TotalTime>
  <Words>30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Castiello de Obeso, Santiago</dc:creator>
  <cp:lastModifiedBy>Castiello de Obeso, Santiago</cp:lastModifiedBy>
  <cp:revision>2</cp:revision>
  <dcterms:created xsi:type="dcterms:W3CDTF">2023-10-30T15:15:00Z</dcterms:created>
  <dcterms:modified xsi:type="dcterms:W3CDTF">2024-06-10T15:56:06Z</dcterms:modified>
</cp:coreProperties>
</file>