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1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224BB-333F-46BB-9D8C-28A40D3421B0}" v="1" dt="2024-06-10T15:57:4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0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669DB461-D18A-4E4E-A0CD-4CA81D20FD98}"/>
    <pc:docChg chg="undo custSel delSld modSld">
      <pc:chgData name="Castiello de Obeso, Santiago" userId="b4fc0b8e-1f0e-417a-8aad-015961d2398a" providerId="ADAL" clId="{669DB461-D18A-4E4E-A0CD-4CA81D20FD98}" dt="2024-02-19T20:47:10.371" v="28" actId="21"/>
      <pc:docMkLst>
        <pc:docMk/>
      </pc:docMkLst>
      <pc:sldChg chg="addSp delSp modSp mod">
        <pc:chgData name="Castiello de Obeso, Santiago" userId="b4fc0b8e-1f0e-417a-8aad-015961d2398a" providerId="ADAL" clId="{669DB461-D18A-4E4E-A0CD-4CA81D20FD98}" dt="2024-02-19T20:47:10.371" v="28" actId="21"/>
        <pc:sldMkLst>
          <pc:docMk/>
          <pc:sldMk cId="1146906297" sldId="261"/>
        </pc:sldMkLst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28" creationId="{13FF7D2E-5873-5C1F-64FD-164908E2A470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29" creationId="{6612B334-25B9-087B-4DAC-87E0B1A36CA4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2" creationId="{DB6A635C-E242-719E-5172-A52D35DAECF1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7" creationId="{1C3DD4D5-646B-0394-31EF-100DFF29C667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8" creationId="{1F349153-2946-9371-CA37-F03AE3374D6F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9" creationId="{40861EA3-7AEC-4ED5-A471-2A790CC8CDFD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40" creationId="{2E0764C4-1713-CBCD-9E30-0BC078384446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41" creationId="{E4DDA7B8-9926-E940-E1D4-63CB32FEEB5E}"/>
          </ac:spMkLst>
        </pc:spChg>
        <pc:spChg chg="mod topLvl">
          <ac:chgData name="Castiello de Obeso, Santiago" userId="b4fc0b8e-1f0e-417a-8aad-015961d2398a" providerId="ADAL" clId="{669DB461-D18A-4E4E-A0CD-4CA81D20FD98}" dt="2024-02-19T20:46:58.733" v="24" actId="164"/>
          <ac:spMkLst>
            <pc:docMk/>
            <pc:sldMk cId="1146906297" sldId="261"/>
            <ac:spMk id="75" creationId="{341B2FD3-568F-DE56-550A-6EC8256E7FFB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53" creationId="{17BA4BC6-D897-0A57-F98C-765781D3330D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54" creationId="{E68F551A-E5FF-824F-A2EC-CA1F87036B8E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1" creationId="{4F99023B-5BB9-A416-C1B6-2658A6834C7C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3" creationId="{0C5F1CC9-C96E-6FB3-7911-069BC156D008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4" creationId="{AB0ACD7F-853D-C76A-7310-1D68FDEAB8C3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5" creationId="{7827FD85-98E0-A922-FC1B-90FB33D1E204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6" creationId="{82153A14-92FD-011E-7D75-5DCB2CAA39A7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7" creationId="{8A4F740E-0473-E528-6B2A-6D42F465524C}"/>
          </ac:spMkLst>
        </pc:spChg>
        <pc:grpChg chg="del">
          <ac:chgData name="Castiello de Obeso, Santiago" userId="b4fc0b8e-1f0e-417a-8aad-015961d2398a" providerId="ADAL" clId="{669DB461-D18A-4E4E-A0CD-4CA81D20FD98}" dt="2024-02-19T20:45:51.156" v="13" actId="165"/>
          <ac:grpSpMkLst>
            <pc:docMk/>
            <pc:sldMk cId="1146906297" sldId="261"/>
            <ac:grpSpMk id="44" creationId="{5B29C72E-E82D-EDAB-BC51-981BFFFF174A}"/>
          </ac:grpSpMkLst>
        </pc:grpChg>
        <pc:grpChg chg="add mod">
          <ac:chgData name="Castiello de Obeso, Santiago" userId="b4fc0b8e-1f0e-417a-8aad-015961d2398a" providerId="ADAL" clId="{669DB461-D18A-4E4E-A0CD-4CA81D20FD98}" dt="2024-02-19T20:46:58.733" v="24" actId="164"/>
          <ac:grpSpMkLst>
            <pc:docMk/>
            <pc:sldMk cId="1146906297" sldId="261"/>
            <ac:grpSpMk id="60" creationId="{A5B250AD-AFE6-39D2-0CC9-0E26E441378D}"/>
          </ac:grpSpMkLst>
        </pc:grp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4" creationId="{75FD0F8A-A03C-18A5-760E-3F7278998A0E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8" creationId="{25A7E018-BB1F-7DC4-8EB5-38B1A4C11DD8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0" creationId="{08CB217F-DB7E-0363-BF7D-AED3699950DC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2" creationId="{43F2A795-FEFB-A35F-A00C-46D6FEDCE99C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4" creationId="{80E89E69-814C-F210-9D04-B3CA574655F2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18" creationId="{A9358451-A45F-A419-24A9-9EEE81CEC6B0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20" creationId="{5FA68FF6-CB9E-EEA5-4BAC-77A29B005128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21" creationId="{0E95EF08-22BB-649D-8A5C-B29D51DBEA05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2" creationId="{8B4F7837-4107-9A6C-D470-29360AC9754B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3" creationId="{CF71A1F7-D20F-18BE-A75A-2054F3513C5F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4" creationId="{3EE7F6AE-199C-E701-11FA-D75C35D18F63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5" creationId="{B6CD89A2-AFEF-5D41-D6B2-DAE289599B92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7" creationId="{C8937487-F3BF-60D3-704D-62C83324AC8D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2" creationId="{25A7E018-BB1F-7DC4-8EB5-38B1A4C11DD8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8" creationId="{A9358451-A45F-A419-24A9-9EEE81CEC6B0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9" creationId="{5FA68FF6-CB9E-EEA5-4BAC-77A29B005128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50" creationId="{0E95EF08-22BB-649D-8A5C-B29D51DBEA05}"/>
          </ac:picMkLst>
        </pc:picChg>
        <pc:picChg chg="add del mod">
          <ac:chgData name="Castiello de Obeso, Santiago" userId="b4fc0b8e-1f0e-417a-8aad-015961d2398a" providerId="ADAL" clId="{669DB461-D18A-4E4E-A0CD-4CA81D20FD98}" dt="2024-02-19T20:46:54.124" v="21" actId="21"/>
          <ac:picMkLst>
            <pc:docMk/>
            <pc:sldMk cId="1146906297" sldId="261"/>
            <ac:picMk id="58" creationId="{7B048E40-F420-B7CC-8B80-2C340E01262B}"/>
          </ac:picMkLst>
        </pc:picChg>
        <pc:picChg chg="add mod">
          <ac:chgData name="Castiello de Obeso, Santiago" userId="b4fc0b8e-1f0e-417a-8aad-015961d2398a" providerId="ADAL" clId="{669DB461-D18A-4E4E-A0CD-4CA81D20FD98}" dt="2024-02-19T20:46:58.733" v="24" actId="164"/>
          <ac:picMkLst>
            <pc:docMk/>
            <pc:sldMk cId="1146906297" sldId="261"/>
            <ac:picMk id="59" creationId="{7B048E40-F420-B7CC-8B80-2C340E01262B}"/>
          </ac:picMkLst>
        </pc:picChg>
        <pc:picChg chg="add del">
          <ac:chgData name="Castiello de Obeso, Santiago" userId="b4fc0b8e-1f0e-417a-8aad-015961d2398a" providerId="ADAL" clId="{669DB461-D18A-4E4E-A0CD-4CA81D20FD98}" dt="2024-02-19T20:47:05.786" v="26" actId="478"/>
          <ac:picMkLst>
            <pc:docMk/>
            <pc:sldMk cId="1146906297" sldId="261"/>
            <ac:picMk id="61" creationId="{8F70319A-D428-F40D-0B19-D5375A624634}"/>
          </ac:picMkLst>
        </pc:picChg>
        <pc:picChg chg="add del mod">
          <ac:chgData name="Castiello de Obeso, Santiago" userId="b4fc0b8e-1f0e-417a-8aad-015961d2398a" providerId="ADAL" clId="{669DB461-D18A-4E4E-A0CD-4CA81D20FD98}" dt="2024-02-19T20:47:10.371" v="28" actId="21"/>
          <ac:picMkLst>
            <pc:docMk/>
            <pc:sldMk cId="1146906297" sldId="261"/>
            <ac:picMk id="62" creationId="{3E767B67-4B7D-85BF-F174-05903F9A5BA7}"/>
          </ac:picMkLst>
        </pc:picChg>
        <pc:picChg chg="add del mod topLvl">
          <ac:chgData name="Castiello de Obeso, Santiago" userId="b4fc0b8e-1f0e-417a-8aad-015961d2398a" providerId="ADAL" clId="{669DB461-D18A-4E4E-A0CD-4CA81D20FD98}" dt="2024-02-19T20:46:55.366" v="22" actId="478"/>
          <ac:picMkLst>
            <pc:docMk/>
            <pc:sldMk cId="1146906297" sldId="261"/>
            <ac:picMk id="76" creationId="{A4B6A189-5F4F-A4E6-0320-961563568B36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5" creationId="{C5180809-79DD-6633-DF26-628676670B89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6" creationId="{7EDB978B-75AB-F006-159B-5DE5F62324B0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7" creationId="{D6271242-590D-2A59-ACEA-9074A041A1D8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8" creationId="{0A2BDDB1-57F5-23F8-2A8B-57E4D0A82423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9" creationId="{7834ABC7-3CDA-07F8-FC82-D403FD4950C0}"/>
          </ac:picMkLst>
        </pc:picChg>
        <pc:cxnChg chg="add mod">
          <ac:chgData name="Castiello de Obeso, Santiago" userId="b4fc0b8e-1f0e-417a-8aad-015961d2398a" providerId="ADAL" clId="{669DB461-D18A-4E4E-A0CD-4CA81D20FD98}" dt="2024-02-19T20:45:03.327" v="3"/>
          <ac:cxnSpMkLst>
            <pc:docMk/>
            <pc:sldMk cId="1146906297" sldId="261"/>
            <ac:cxnSpMk id="30" creationId="{7C7AB7DF-120D-E584-F7C6-86E9E72A7F7F}"/>
          </ac:cxnSpMkLst>
        </pc:cxnChg>
        <pc:cxnChg chg="add mod">
          <ac:chgData name="Castiello de Obeso, Santiago" userId="b4fc0b8e-1f0e-417a-8aad-015961d2398a" providerId="ADAL" clId="{669DB461-D18A-4E4E-A0CD-4CA81D20FD98}" dt="2024-02-19T20:45:03.327" v="3"/>
          <ac:cxnSpMkLst>
            <pc:docMk/>
            <pc:sldMk cId="1146906297" sldId="261"/>
            <ac:cxnSpMk id="36" creationId="{E40619AF-EFC1-E741-13BA-6F49FC66AA98}"/>
          </ac:cxnSpMkLst>
        </pc:cxnChg>
        <pc:cxnChg chg="del">
          <ac:chgData name="Castiello de Obeso, Santiago" userId="b4fc0b8e-1f0e-417a-8aad-015961d2398a" providerId="ADAL" clId="{669DB461-D18A-4E4E-A0CD-4CA81D20FD98}" dt="2024-02-19T20:44:43.119" v="0" actId="478"/>
          <ac:cxnSpMkLst>
            <pc:docMk/>
            <pc:sldMk cId="1146906297" sldId="261"/>
            <ac:cxnSpMk id="160" creationId="{DA351765-3DEF-9FE5-670E-967ECDEB284E}"/>
          </ac:cxnSpMkLst>
        </pc:cxnChg>
        <pc:cxnChg chg="del">
          <ac:chgData name="Castiello de Obeso, Santiago" userId="b4fc0b8e-1f0e-417a-8aad-015961d2398a" providerId="ADAL" clId="{669DB461-D18A-4E4E-A0CD-4CA81D20FD98}" dt="2024-02-19T20:44:43.119" v="0" actId="478"/>
          <ac:cxnSpMkLst>
            <pc:docMk/>
            <pc:sldMk cId="1146906297" sldId="261"/>
            <ac:cxnSpMk id="162" creationId="{6622CCBA-AC45-707B-68AA-D623DBF6DB71}"/>
          </ac:cxnSpMkLst>
        </pc:cxnChg>
      </pc:sldChg>
      <pc:sldChg chg="addSp delSp modSp del mod">
        <pc:chgData name="Castiello de Obeso, Santiago" userId="b4fc0b8e-1f0e-417a-8aad-015961d2398a" providerId="ADAL" clId="{669DB461-D18A-4E4E-A0CD-4CA81D20FD98}" dt="2024-02-19T20:45:45.393" v="12" actId="47"/>
        <pc:sldMkLst>
          <pc:docMk/>
          <pc:sldMk cId="3408803571" sldId="262"/>
        </pc:sldMkLst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3" creationId="{17BA4BC6-D897-0A57-F98C-765781D3330D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4" creationId="{E68F551A-E5FF-824F-A2EC-CA1F87036B8E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7" creationId="{4F99023B-5BB9-A416-C1B6-2658A6834C7C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9" creationId="{0C5F1CC9-C96E-6FB3-7911-069BC156D008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0" creationId="{AB0ACD7F-853D-C76A-7310-1D68FDEAB8C3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3" creationId="{7827FD85-98E0-A922-FC1B-90FB33D1E204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4" creationId="{82153A14-92FD-011E-7D75-5DCB2CAA39A7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5" creationId="{8A4F740E-0473-E528-6B2A-6D42F465524C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53" creationId="{17BA4BC6-D897-0A57-F98C-765781D3330D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54" creationId="{E68F551A-E5FF-824F-A2EC-CA1F87036B8E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1" creationId="{4F99023B-5BB9-A416-C1B6-2658A6834C7C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3" creationId="{0C5F1CC9-C96E-6FB3-7911-069BC156D008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4" creationId="{AB0ACD7F-853D-C76A-7310-1D68FDEAB8C3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5" creationId="{7827FD85-98E0-A922-FC1B-90FB33D1E204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6" creationId="{82153A14-92FD-011E-7D75-5DCB2CAA39A7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7" creationId="{8A4F740E-0473-E528-6B2A-6D42F465524C}"/>
          </ac:spMkLst>
        </pc:sp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3" creationId="{0995D05F-5122-2FC9-079F-87CBC16C5DB5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4" creationId="{0345992F-A57C-2927-DB43-0E4A3B4D692A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5" creationId="{A787DF7D-DCD7-C57C-5CBC-61C400881CDE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6" creationId="{A09AF92B-A680-FBD8-86B2-965684DFA219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7" creationId="{75F3527F-9BDA-E50B-1400-4EE579E3E2B0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88" creationId="{0995D05F-5122-2FC9-079F-87CBC16C5DB5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89" creationId="{0345992F-A57C-2927-DB43-0E4A3B4D692A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0" creationId="{A787DF7D-DCD7-C57C-5CBC-61C400881CDE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1" creationId="{A09AF92B-A680-FBD8-86B2-965684DFA219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2" creationId="{75F3527F-9BDA-E50B-1400-4EE579E3E2B0}"/>
          </ac:picMkLst>
        </pc:picChg>
        <pc:cxnChg chg="add mod">
          <ac:chgData name="Castiello de Obeso, Santiago" userId="b4fc0b8e-1f0e-417a-8aad-015961d2398a" providerId="ADAL" clId="{669DB461-D18A-4E4E-A0CD-4CA81D20FD98}" dt="2024-02-19T20:45:00.919" v="2"/>
          <ac:cxnSpMkLst>
            <pc:docMk/>
            <pc:sldMk cId="3408803571" sldId="262"/>
            <ac:cxnSpMk id="96" creationId="{DA351765-3DEF-9FE5-670E-967ECDEB284E}"/>
          </ac:cxnSpMkLst>
        </pc:cxnChg>
        <pc:cxnChg chg="add mod">
          <ac:chgData name="Castiello de Obeso, Santiago" userId="b4fc0b8e-1f0e-417a-8aad-015961d2398a" providerId="ADAL" clId="{669DB461-D18A-4E4E-A0CD-4CA81D20FD98}" dt="2024-02-19T20:45:00.919" v="2"/>
          <ac:cxnSpMkLst>
            <pc:docMk/>
            <pc:sldMk cId="3408803571" sldId="262"/>
            <ac:cxnSpMk id="98" creationId="{6622CCBA-AC45-707B-68AA-D623DBF6DB71}"/>
          </ac:cxnSpMkLst>
        </pc:cxnChg>
        <pc:cxnChg chg="del">
          <ac:chgData name="Castiello de Obeso, Santiago" userId="b4fc0b8e-1f0e-417a-8aad-015961d2398a" providerId="ADAL" clId="{669DB461-D18A-4E4E-A0CD-4CA81D20FD98}" dt="2024-02-19T20:44:59.670" v="1" actId="21"/>
          <ac:cxnSpMkLst>
            <pc:docMk/>
            <pc:sldMk cId="3408803571" sldId="262"/>
            <ac:cxnSpMk id="160" creationId="{DA351765-3DEF-9FE5-670E-967ECDEB284E}"/>
          </ac:cxnSpMkLst>
        </pc:cxnChg>
        <pc:cxnChg chg="del">
          <ac:chgData name="Castiello de Obeso, Santiago" userId="b4fc0b8e-1f0e-417a-8aad-015961d2398a" providerId="ADAL" clId="{669DB461-D18A-4E4E-A0CD-4CA81D20FD98}" dt="2024-02-19T20:44:59.670" v="1" actId="21"/>
          <ac:cxnSpMkLst>
            <pc:docMk/>
            <pc:sldMk cId="3408803571" sldId="262"/>
            <ac:cxnSpMk id="162" creationId="{6622CCBA-AC45-707B-68AA-D623DBF6DB71}"/>
          </ac:cxnSpMkLst>
        </pc:cxnChg>
      </pc:sldChg>
    </pc:docChg>
  </pc:docChgLst>
  <pc:docChgLst>
    <pc:chgData name="Castiello de Obeso, Santiago" userId="b4fc0b8e-1f0e-417a-8aad-015961d2398a" providerId="ADAL" clId="{176224BB-333F-46BB-9D8C-28A40D3421B0}"/>
    <pc:docChg chg="custSel modSld">
      <pc:chgData name="Castiello de Obeso, Santiago" userId="b4fc0b8e-1f0e-417a-8aad-015961d2398a" providerId="ADAL" clId="{176224BB-333F-46BB-9D8C-28A40D3421B0}" dt="2024-06-10T15:57:41.706" v="58" actId="21"/>
      <pc:docMkLst>
        <pc:docMk/>
      </pc:docMkLst>
      <pc:sldChg chg="addSp delSp modSp mod">
        <pc:chgData name="Castiello de Obeso, Santiago" userId="b4fc0b8e-1f0e-417a-8aad-015961d2398a" providerId="ADAL" clId="{176224BB-333F-46BB-9D8C-28A40D3421B0}" dt="2024-06-10T15:57:41.706" v="58" actId="21"/>
        <pc:sldMkLst>
          <pc:docMk/>
          <pc:sldMk cId="1146906297" sldId="261"/>
        </pc:sldMkLst>
        <pc:spChg chg="mod">
          <ac:chgData name="Castiello de Obeso, Santiago" userId="b4fc0b8e-1f0e-417a-8aad-015961d2398a" providerId="ADAL" clId="{176224BB-333F-46BB-9D8C-28A40D3421B0}" dt="2024-06-07T18:50:57.445" v="47" actId="6549"/>
          <ac:spMkLst>
            <pc:docMk/>
            <pc:sldMk cId="1146906297" sldId="261"/>
            <ac:spMk id="28" creationId="{13FF7D2E-5873-5C1F-64FD-164908E2A470}"/>
          </ac:spMkLst>
        </pc:spChg>
        <pc:spChg chg="mod">
          <ac:chgData name="Castiello de Obeso, Santiago" userId="b4fc0b8e-1f0e-417a-8aad-015961d2398a" providerId="ADAL" clId="{176224BB-333F-46BB-9D8C-28A40D3421B0}" dt="2024-06-10T15:44:24.472" v="55" actId="20577"/>
          <ac:spMkLst>
            <pc:docMk/>
            <pc:sldMk cId="1146906297" sldId="261"/>
            <ac:spMk id="46" creationId="{4B6517CC-006A-637D-2714-E9391F7C63B5}"/>
          </ac:spMkLst>
        </pc:spChg>
        <pc:spChg chg="mod">
          <ac:chgData name="Castiello de Obeso, Santiago" userId="b4fc0b8e-1f0e-417a-8aad-015961d2398a" providerId="ADAL" clId="{176224BB-333F-46BB-9D8C-28A40D3421B0}" dt="2024-06-10T15:44:27.744" v="56"/>
          <ac:spMkLst>
            <pc:docMk/>
            <pc:sldMk cId="1146906297" sldId="261"/>
            <ac:spMk id="47" creationId="{E0672A78-3764-1F94-289C-5352ECEE4CB7}"/>
          </ac:spMkLst>
        </pc:spChg>
        <pc:spChg chg="mod">
          <ac:chgData name="Castiello de Obeso, Santiago" userId="b4fc0b8e-1f0e-417a-8aad-015961d2398a" providerId="ADAL" clId="{176224BB-333F-46BB-9D8C-28A40D3421B0}" dt="2024-06-07T18:50:25.972" v="18" actId="20577"/>
          <ac:spMkLst>
            <pc:docMk/>
            <pc:sldMk cId="1146906297" sldId="261"/>
            <ac:spMk id="78" creationId="{561C823E-4F4B-67BB-AE82-E28FF258A067}"/>
          </ac:spMkLst>
        </pc:spChg>
        <pc:picChg chg="add del mod">
          <ac:chgData name="Castiello de Obeso, Santiago" userId="b4fc0b8e-1f0e-417a-8aad-015961d2398a" providerId="ADAL" clId="{176224BB-333F-46BB-9D8C-28A40D3421B0}" dt="2024-06-10T15:57:41.706" v="58" actId="21"/>
          <ac:picMkLst>
            <pc:docMk/>
            <pc:sldMk cId="1146906297" sldId="261"/>
            <ac:picMk id="3" creationId="{F76F316F-9719-0266-6B93-B9221DA40F61}"/>
          </ac:picMkLst>
        </pc:picChg>
      </pc:sldChg>
    </pc:docChg>
  </pc:docChgLst>
  <pc:docChgLst>
    <pc:chgData name="Castiello de Obeso, Santiago" userId="b4fc0b8e-1f0e-417a-8aad-015961d2398a" providerId="ADAL" clId="{7DBE1784-0A34-4447-9A9A-F1F0A688C4A3}"/>
    <pc:docChg chg="custSel addSld delSld modSld sldOrd">
      <pc:chgData name="Castiello de Obeso, Santiago" userId="b4fc0b8e-1f0e-417a-8aad-015961d2398a" providerId="ADAL" clId="{7DBE1784-0A34-4447-9A9A-F1F0A688C4A3}" dt="2024-03-20T20:01:42.437" v="6" actId="21"/>
      <pc:docMkLst>
        <pc:docMk/>
      </pc:docMkLst>
      <pc:sldChg chg="addSp delSp modSp mod ord">
        <pc:chgData name="Castiello de Obeso, Santiago" userId="b4fc0b8e-1f0e-417a-8aad-015961d2398a" providerId="ADAL" clId="{7DBE1784-0A34-4447-9A9A-F1F0A688C4A3}" dt="2024-03-20T20:01:42.437" v="6" actId="21"/>
        <pc:sldMkLst>
          <pc:docMk/>
          <pc:sldMk cId="1146906297" sldId="261"/>
        </pc:sldMkLst>
        <pc:picChg chg="add del mod">
          <ac:chgData name="Castiello de Obeso, Santiago" userId="b4fc0b8e-1f0e-417a-8aad-015961d2398a" providerId="ADAL" clId="{7DBE1784-0A34-4447-9A9A-F1F0A688C4A3}" dt="2024-03-20T20:01:42.437" v="6" actId="21"/>
          <ac:picMkLst>
            <pc:docMk/>
            <pc:sldMk cId="1146906297" sldId="261"/>
            <ac:picMk id="3" creationId="{514BE123-C063-E7EA-1B4E-A3804F3F95AC}"/>
          </ac:picMkLst>
        </pc:picChg>
      </pc:sldChg>
      <pc:sldChg chg="delSp modSp add del mod">
        <pc:chgData name="Castiello de Obeso, Santiago" userId="b4fc0b8e-1f0e-417a-8aad-015961d2398a" providerId="ADAL" clId="{7DBE1784-0A34-4447-9A9A-F1F0A688C4A3}" dt="2024-03-20T20:00:33.125" v="4" actId="47"/>
        <pc:sldMkLst>
          <pc:docMk/>
          <pc:sldMk cId="257137980" sldId="262"/>
        </pc:sldMkLst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" creationId="{E3974E65-0D06-6F10-B41B-BB196EE0907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6" creationId="{FBD690CA-762C-974F-A01A-A315F4D5946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8" creationId="{7ACCF9BA-A8A2-CC5A-97DE-9F3FEA25054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9" creationId="{9A849B09-D1BC-190A-D7E0-0495E5C903D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1" creationId="{F2259DCC-6C92-E825-B523-65A038E7676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2" creationId="{003D7D8C-D2F7-1523-28A3-BDCA0DC16681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3" creationId="{19E107A0-76B1-E8ED-9127-9D3EC889358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4" creationId="{EFA510E3-CAF9-C82F-B9CA-D6017465F267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5" creationId="{C36D18F3-828E-4004-56F5-171025CB390A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7" creationId="{6167EC78-AE5F-9C47-16BC-92FD75A4F25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8" creationId="{E5245870-73AC-0684-40C6-D356BC0797FF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9" creationId="{40D0426D-3D6A-EC25-828C-E0382CACBC1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0" creationId="{31B95777-516C-ECE7-A08D-CCE7763CA82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1" creationId="{6E904E4D-41EB-BA1B-B147-753A7107953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3" creationId="{FD30C216-F7AF-6144-713E-C5B2FEA2BDEE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5" creationId="{B74EFE29-CB49-899E-9502-A14F1CDBEF1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6" creationId="{7AF1BFD4-040D-830B-8500-DDD0358333DB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7" creationId="{131251DF-2BA7-8476-8A4C-2AB260C68134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1" creationId="{614DA876-7B78-1C8C-380A-D507CCF2CD8F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2" creationId="{30F250A0-B9E4-5C48-3D95-29AD442D90C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3" creationId="{C82795C6-2D5E-ABDA-2B5A-9F53D55BFA9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4" creationId="{70CBD544-7298-BA14-EACB-967C9EC9A45A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5" creationId="{0ED5AA31-FB06-2D79-AF13-67DF59A86844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6" creationId="{4EC5444A-B89E-5D3D-6439-7AABB3342183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78" creationId="{F1F03A5A-A3E2-5C47-136F-3339B22AFCC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95" creationId="{87963496-1CB0-89B5-BFB0-BD16EE584D00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1" creationId="{CE6454CD-B8E3-B547-C32D-EA64DE7B121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2" creationId="{907EF042-F696-5DB8-EAF6-9A6CB84F7D6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6" creationId="{46E41E5F-C367-7904-DA3E-5EC7C766F0E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7" creationId="{D32CB55D-1B83-4AEC-85B8-EC98CE5ED2E3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8" creationId="{4724CA63-4152-D51F-0185-DF0E98299C5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49" creationId="{5C685E89-EED3-F4EB-EC8D-278AD83C0EC9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0" creationId="{ECC03F4A-B94A-19DB-0660-87D62B331C7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1" creationId="{4E16FA10-393F-E7A1-0459-F6F3E1F2B758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2" creationId="{1291C8D6-FB99-A483-2389-C861A0F9BA06}"/>
          </ac:spMkLst>
        </pc:spChg>
        <pc:grpChg chg="del">
          <ac:chgData name="Castiello de Obeso, Santiago" userId="b4fc0b8e-1f0e-417a-8aad-015961d2398a" providerId="ADAL" clId="{7DBE1784-0A34-4447-9A9A-F1F0A688C4A3}" dt="2024-03-20T17:28:36.190" v="1" actId="478"/>
          <ac:grpSpMkLst>
            <pc:docMk/>
            <pc:sldMk cId="257137980" sldId="262"/>
            <ac:grpSpMk id="60" creationId="{85F7AC9C-3ECF-D16B-9E32-42E986E2D68A}"/>
          </ac:grpSpMkLst>
        </pc:grp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2" creationId="{CB90E010-68FD-D7CC-979F-80FB1681EDB1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3" creationId="{7D4E8DC6-63C3-5970-C43A-3590D94BDCAB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4" creationId="{3E9CEB87-9B02-8CC5-8C96-5F36C5F3D6DE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5" creationId="{FAECBC29-DD6F-4D85-7433-D77C4746C2BE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7" creationId="{0037515B-5F60-DB43-4FE5-B3675251AE28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2" creationId="{86D1B0CF-6D91-FE85-3C32-FC76EB8896AF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8" creationId="{AE3B7777-B176-9106-5AFA-051CD6DB64A7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9" creationId="{A0414FF4-0270-F186-3560-D5AE77A4276C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50" creationId="{27F5FF3C-FD0A-603D-9906-4D40294BB21E}"/>
          </ac:picMkLst>
        </pc:pic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7" creationId="{CA070E5C-7BC6-B84C-7600-C258B9004A59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17" creationId="{4313BF9B-4384-98BE-6E13-FE8644BD8032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26" creationId="{0E3EFDD1-D521-44E8-B076-4D520E6F00C0}"/>
          </ac:cxnSpMkLst>
        </pc:cxnChg>
        <pc:cxnChg chg="del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30" creationId="{E9C49621-73E3-71F1-7E49-B4D12258484C}"/>
          </ac:cxnSpMkLst>
        </pc:cxnChg>
        <pc:cxnChg chg="del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36" creationId="{93F3F2D0-643B-C9BF-9392-3A5BBC727B6D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118" creationId="{97D0CE2F-D816-1525-A698-29EA2BBA22A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F31-AA6F-47C1-A408-2D23FB4F552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1B69-30B6-40DC-B8FA-D009CCB08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F1B69-30B6-40DC-B8FA-D009CCB082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03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6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5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4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D68D38A-00EF-DA13-8DA5-1C2476DFD685}"/>
              </a:ext>
            </a:extLst>
          </p:cNvPr>
          <p:cNvSpPr/>
          <p:nvPr/>
        </p:nvSpPr>
        <p:spPr>
          <a:xfrm>
            <a:off x="0" y="0"/>
            <a:ext cx="11520488" cy="864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5D974B7E-52A8-71B3-8241-4DA8029FA913}"/>
              </a:ext>
            </a:extLst>
          </p:cNvPr>
          <p:cNvSpPr/>
          <p:nvPr/>
        </p:nvSpPr>
        <p:spPr>
          <a:xfrm>
            <a:off x="3877281" y="1634024"/>
            <a:ext cx="2085946" cy="1800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43B12B9E-9457-738D-08DA-03BCC15048B0}"/>
              </a:ext>
            </a:extLst>
          </p:cNvPr>
          <p:cNvSpPr/>
          <p:nvPr/>
        </p:nvSpPr>
        <p:spPr>
          <a:xfrm>
            <a:off x="7957975" y="3606189"/>
            <a:ext cx="252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675401B-34C0-466C-41FF-0855827FA30E}"/>
              </a:ext>
            </a:extLst>
          </p:cNvPr>
          <p:cNvSpPr/>
          <p:nvPr/>
        </p:nvSpPr>
        <p:spPr>
          <a:xfrm>
            <a:off x="7958966" y="4853956"/>
            <a:ext cx="252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DDC03A9-777E-3A0F-EBAB-997839977609}"/>
              </a:ext>
            </a:extLst>
          </p:cNvPr>
          <p:cNvSpPr/>
          <p:nvPr/>
        </p:nvSpPr>
        <p:spPr>
          <a:xfrm>
            <a:off x="1997049" y="2351424"/>
            <a:ext cx="252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9DBAF0-B557-2E46-88DA-8A86DB8FF9CB}"/>
              </a:ext>
            </a:extLst>
          </p:cNvPr>
          <p:cNvSpPr/>
          <p:nvPr/>
        </p:nvSpPr>
        <p:spPr>
          <a:xfrm>
            <a:off x="375386" y="1986618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9926B6-C376-2D2D-2586-20663EDAFB46}"/>
              </a:ext>
            </a:extLst>
          </p:cNvPr>
          <p:cNvSpPr/>
          <p:nvPr/>
        </p:nvSpPr>
        <p:spPr>
          <a:xfrm>
            <a:off x="6338966" y="764270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6517CC-006A-637D-2714-E9391F7C63B5}"/>
              </a:ext>
            </a:extLst>
          </p:cNvPr>
          <p:cNvSpPr/>
          <p:nvPr/>
        </p:nvSpPr>
        <p:spPr>
          <a:xfrm>
            <a:off x="6338966" y="3239532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672A78-3764-1F94-289C-5352ECEE4CB7}"/>
              </a:ext>
            </a:extLst>
          </p:cNvPr>
          <p:cNvSpPr/>
          <p:nvPr/>
        </p:nvSpPr>
        <p:spPr>
          <a:xfrm>
            <a:off x="6332000" y="4490816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242A72-5CE8-C257-9FDB-F72C9C8517D8}"/>
              </a:ext>
            </a:extLst>
          </p:cNvPr>
          <p:cNvSpPr txBox="1"/>
          <p:nvPr/>
        </p:nvSpPr>
        <p:spPr>
          <a:xfrm>
            <a:off x="375386" y="1341861"/>
            <a:ext cx="1618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1. Fixation:</a:t>
            </a:r>
          </a:p>
          <a:p>
            <a:pPr algn="ctr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5EACF6-66BA-B683-D9D1-BD0613234435}"/>
              </a:ext>
            </a:extLst>
          </p:cNvPr>
          <p:cNvSpPr txBox="1"/>
          <p:nvPr/>
        </p:nvSpPr>
        <p:spPr>
          <a:xfrm>
            <a:off x="2254854" y="1328695"/>
            <a:ext cx="1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2. Trial:</a:t>
            </a:r>
          </a:p>
          <a:p>
            <a:pPr algn="ctr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~4000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115A8-B492-B74B-8AA2-702C99A4481E}"/>
              </a:ext>
            </a:extLst>
          </p:cNvPr>
          <p:cNvSpPr txBox="1"/>
          <p:nvPr/>
        </p:nvSpPr>
        <p:spPr>
          <a:xfrm>
            <a:off x="3971229" y="1119604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2C0D2-0964-0664-8975-1A241631E8BC}"/>
              </a:ext>
            </a:extLst>
          </p:cNvPr>
          <p:cNvSpPr txBox="1"/>
          <p:nvPr/>
        </p:nvSpPr>
        <p:spPr>
          <a:xfrm>
            <a:off x="3965702" y="4707650"/>
            <a:ext cx="144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Exp. 4a/4b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(within)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54A001-780B-2610-72F7-9FD9B136C2A9}"/>
              </a:ext>
            </a:extLst>
          </p:cNvPr>
          <p:cNvSpPr txBox="1"/>
          <p:nvPr/>
        </p:nvSpPr>
        <p:spPr>
          <a:xfrm>
            <a:off x="3971229" y="3461276"/>
            <a:ext cx="144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Exp. 3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(between)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5370C0-25A2-0E47-37E6-68AC6AA97237}"/>
              </a:ext>
            </a:extLst>
          </p:cNvPr>
          <p:cNvSpPr txBox="1"/>
          <p:nvPr/>
        </p:nvSpPr>
        <p:spPr>
          <a:xfrm>
            <a:off x="6338966" y="294730"/>
            <a:ext cx="1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3. Response: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C823E-4F4B-67BB-AE82-E28FF258A067}"/>
              </a:ext>
            </a:extLst>
          </p:cNvPr>
          <p:cNvSpPr txBox="1"/>
          <p:nvPr/>
        </p:nvSpPr>
        <p:spPr>
          <a:xfrm>
            <a:off x="368736" y="184196"/>
            <a:ext cx="493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 		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Animacy Detection Task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4F0245-E4F8-47CC-31BE-4532D173DFCE}"/>
              </a:ext>
            </a:extLst>
          </p:cNvPr>
          <p:cNvSpPr/>
          <p:nvPr/>
        </p:nvSpPr>
        <p:spPr>
          <a:xfrm>
            <a:off x="168296" y="173723"/>
            <a:ext cx="11173781" cy="565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0ABD97A2-F923-6254-A27E-04AF6C795AA3}"/>
              </a:ext>
            </a:extLst>
          </p:cNvPr>
          <p:cNvSpPr/>
          <p:nvPr/>
        </p:nvSpPr>
        <p:spPr>
          <a:xfrm>
            <a:off x="5784884" y="3254963"/>
            <a:ext cx="540000" cy="1440000"/>
          </a:xfrm>
          <a:prstGeom prst="leftBrace">
            <a:avLst>
              <a:gd name="adj1" fmla="val 0"/>
              <a:gd name="adj2" fmla="val 365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4D47EA9E-3B5A-FAE5-4534-C92DD04448C9}"/>
              </a:ext>
            </a:extLst>
          </p:cNvPr>
          <p:cNvSpPr/>
          <p:nvPr/>
        </p:nvSpPr>
        <p:spPr>
          <a:xfrm>
            <a:off x="6144888" y="4124662"/>
            <a:ext cx="180000" cy="1440000"/>
          </a:xfrm>
          <a:prstGeom prst="leftBrace">
            <a:avLst>
              <a:gd name="adj1" fmla="val 0"/>
              <a:gd name="adj2" fmla="val 625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714585-53C0-8004-15DC-449FFCD99D39}"/>
              </a:ext>
            </a:extLst>
          </p:cNvPr>
          <p:cNvSpPr/>
          <p:nvPr/>
        </p:nvSpPr>
        <p:spPr>
          <a:xfrm>
            <a:off x="8209975" y="3250942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 …?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BFD03D-3A67-DDE4-18FB-B12798CC5BA6}"/>
              </a:ext>
            </a:extLst>
          </p:cNvPr>
          <p:cNvSpPr/>
          <p:nvPr/>
        </p:nvSpPr>
        <p:spPr>
          <a:xfrm>
            <a:off x="8209975" y="4490816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b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…?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BDA34B-DB1A-4490-7064-8C3E29DF695A}"/>
              </a:ext>
            </a:extLst>
          </p:cNvPr>
          <p:cNvSpPr txBox="1"/>
          <p:nvPr/>
        </p:nvSpPr>
        <p:spPr>
          <a:xfrm>
            <a:off x="8209974" y="288882"/>
            <a:ext cx="177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4. Confidence: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DAC60AD-1543-4FED-E7D7-19CD7C3F54D9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5411229" y="1304270"/>
            <a:ext cx="927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BC5FD4-9213-6932-EA6F-4067729A2BF2}"/>
              </a:ext>
            </a:extLst>
          </p:cNvPr>
          <p:cNvCxnSpPr>
            <a:cxnSpLocks/>
            <a:stCxn id="101" idx="1"/>
            <a:endCxn id="55" idx="3"/>
          </p:cNvCxnSpPr>
          <p:nvPr/>
        </p:nvCxnSpPr>
        <p:spPr>
          <a:xfrm flipH="1">
            <a:off x="5411229" y="3780707"/>
            <a:ext cx="373655" cy="3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FDF53AD-97BD-7B62-BC1A-952463E1EAC3}"/>
              </a:ext>
            </a:extLst>
          </p:cNvPr>
          <p:cNvSpPr/>
          <p:nvPr/>
        </p:nvSpPr>
        <p:spPr>
          <a:xfrm>
            <a:off x="6332000" y="2003175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B1262-4DAC-4392-5386-94DFB9365046}"/>
              </a:ext>
            </a:extLst>
          </p:cNvPr>
          <p:cNvSpPr txBox="1"/>
          <p:nvPr/>
        </p:nvSpPr>
        <p:spPr>
          <a:xfrm>
            <a:off x="3971229" y="2363987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Exp.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C5198-B869-6AF2-DC95-8089FFAF8466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>
            <a:off x="5411229" y="2543175"/>
            <a:ext cx="920771" cy="5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D1390-1D7F-5A98-DEB2-FC2B4ED5D105}"/>
              </a:ext>
            </a:extLst>
          </p:cNvPr>
          <p:cNvCxnSpPr>
            <a:cxnSpLocks/>
            <a:stCxn id="102" idx="1"/>
            <a:endCxn id="54" idx="3"/>
          </p:cNvCxnSpPr>
          <p:nvPr/>
        </p:nvCxnSpPr>
        <p:spPr>
          <a:xfrm flipH="1">
            <a:off x="5405702" y="5025540"/>
            <a:ext cx="739186" cy="5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6443439-90C3-5B7A-AB02-07D0771F46FF}"/>
              </a:ext>
            </a:extLst>
          </p:cNvPr>
          <p:cNvSpPr/>
          <p:nvPr/>
        </p:nvSpPr>
        <p:spPr>
          <a:xfrm>
            <a:off x="7958966" y="2351424"/>
            <a:ext cx="252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0ECA23-920A-3457-CF45-19D1E45296F3}"/>
              </a:ext>
            </a:extLst>
          </p:cNvPr>
          <p:cNvSpPr/>
          <p:nvPr/>
        </p:nvSpPr>
        <p:spPr>
          <a:xfrm>
            <a:off x="8210966" y="1996177"/>
            <a:ext cx="16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 …?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97883-F9CE-A438-8A32-51CBCCC0CF8E}"/>
              </a:ext>
            </a:extLst>
          </p:cNvPr>
          <p:cNvSpPr txBox="1"/>
          <p:nvPr/>
        </p:nvSpPr>
        <p:spPr>
          <a:xfrm>
            <a:off x="401579" y="3789091"/>
            <a:ext cx="33580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			N = 120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			N = 114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3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[wolf]:		N = 100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3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[sheep]:		N = 100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4a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			N = 102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Exp. 4b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[rep.]:		N =   87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Total Sample Size:	N = 623</a:t>
            </a:r>
          </a:p>
        </p:txBody>
      </p:sp>
      <p:pic>
        <p:nvPicPr>
          <p:cNvPr id="22" name="Picture 21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8B4F7837-4107-9A6C-D470-29360AC9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5" y="6569500"/>
            <a:ext cx="1800000" cy="1800000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71A1F7-D20F-18BE-A75A-2054F3513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57" y="6582616"/>
            <a:ext cx="1800000" cy="1800000"/>
          </a:xfrm>
          <a:prstGeom prst="rect">
            <a:avLst/>
          </a:prstGeom>
        </p:spPr>
      </p:pic>
      <p:pic>
        <p:nvPicPr>
          <p:cNvPr id="24" name="Picture 23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3EE7F6AE-199C-E701-11FA-D75C35D18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77" y="6569500"/>
            <a:ext cx="1800000" cy="1800000"/>
          </a:xfrm>
          <a:prstGeom prst="rect">
            <a:avLst/>
          </a:prstGeom>
        </p:spPr>
      </p:pic>
      <p:pic>
        <p:nvPicPr>
          <p:cNvPr id="25" name="Picture 24" descr="A black background with white and black dots&#10;&#10;Description automatically generated">
            <a:extLst>
              <a:ext uri="{FF2B5EF4-FFF2-40B4-BE49-F238E27FC236}">
                <a16:creationId xmlns:a16="http://schemas.microsoft.com/office/drawing/2014/main" id="{B6CD89A2-AFEF-5D41-D6B2-DAE289599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95" y="6585647"/>
            <a:ext cx="1800000" cy="1800000"/>
          </a:xfrm>
          <a:prstGeom prst="rect">
            <a:avLst/>
          </a:prstGeom>
        </p:spPr>
      </p:pic>
      <p:pic>
        <p:nvPicPr>
          <p:cNvPr id="27" name="Picture 26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C8937487-F3BF-60D3-704D-62C83324A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15" y="6569500"/>
            <a:ext cx="1800000" cy="180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FF7D2E-5873-5C1F-64FD-164908E2A470}"/>
              </a:ext>
            </a:extLst>
          </p:cNvPr>
          <p:cNvSpPr txBox="1"/>
          <p:nvPr/>
        </p:nvSpPr>
        <p:spPr>
          <a:xfrm>
            <a:off x="313317" y="6023432"/>
            <a:ext cx="651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 		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Example: chase-present trial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2B334-25B9-087B-4DAC-87E0B1A36CA4}"/>
              </a:ext>
            </a:extLst>
          </p:cNvPr>
          <p:cNvSpPr/>
          <p:nvPr/>
        </p:nvSpPr>
        <p:spPr>
          <a:xfrm>
            <a:off x="173905" y="6000584"/>
            <a:ext cx="11168172" cy="247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C7AB7DF-120D-E584-F7C6-86E9E72A7F7F}"/>
              </a:ext>
            </a:extLst>
          </p:cNvPr>
          <p:cNvCxnSpPr>
            <a:cxnSpLocks/>
          </p:cNvCxnSpPr>
          <p:nvPr/>
        </p:nvCxnSpPr>
        <p:spPr>
          <a:xfrm rot="10800000">
            <a:off x="1509406" y="6973477"/>
            <a:ext cx="694944" cy="648260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6A635C-E242-719E-5172-A52D35DAECF1}"/>
              </a:ext>
            </a:extLst>
          </p:cNvPr>
          <p:cNvSpPr txBox="1"/>
          <p:nvPr/>
        </p:nvSpPr>
        <p:spPr>
          <a:xfrm>
            <a:off x="1119037" y="8014505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Frame 24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40619AF-EFC1-E741-13BA-6F49FC66AA98}"/>
              </a:ext>
            </a:extLst>
          </p:cNvPr>
          <p:cNvCxnSpPr>
            <a:cxnSpLocks/>
          </p:cNvCxnSpPr>
          <p:nvPr/>
        </p:nvCxnSpPr>
        <p:spPr>
          <a:xfrm rot="10800000">
            <a:off x="3429647" y="7265069"/>
            <a:ext cx="371856" cy="95504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3DD4D5-646B-0394-31EF-100DFF29C667}"/>
              </a:ext>
            </a:extLst>
          </p:cNvPr>
          <p:cNvSpPr txBox="1"/>
          <p:nvPr/>
        </p:nvSpPr>
        <p:spPr>
          <a:xfrm>
            <a:off x="3189759" y="8014505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Frame 48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349153-2946-9371-CA37-F03AE3374D6F}"/>
              </a:ext>
            </a:extLst>
          </p:cNvPr>
          <p:cNvSpPr txBox="1"/>
          <p:nvPr/>
        </p:nvSpPr>
        <p:spPr>
          <a:xfrm>
            <a:off x="5260481" y="8013284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Frame 72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861EA3-7AEC-4ED5-A471-2A790CC8CDFD}"/>
              </a:ext>
            </a:extLst>
          </p:cNvPr>
          <p:cNvSpPr txBox="1"/>
          <p:nvPr/>
        </p:nvSpPr>
        <p:spPr>
          <a:xfrm>
            <a:off x="7331203" y="8013284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Frame 96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0764C4-1713-CBCD-9E30-0BC078384446}"/>
              </a:ext>
            </a:extLst>
          </p:cNvPr>
          <p:cNvSpPr txBox="1"/>
          <p:nvPr/>
        </p:nvSpPr>
        <p:spPr>
          <a:xfrm>
            <a:off x="9401925" y="8013284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Frame 120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DDA7B8-9926-E940-E1D4-63CB32FEEB5E}"/>
              </a:ext>
            </a:extLst>
          </p:cNvPr>
          <p:cNvSpPr txBox="1"/>
          <p:nvPr/>
        </p:nvSpPr>
        <p:spPr>
          <a:xfrm>
            <a:off x="7195187" y="6012796"/>
            <a:ext cx="4146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Colours were not displayed to participants</a:t>
            </a:r>
          </a:p>
        </p:txBody>
      </p:sp>
      <p:pic>
        <p:nvPicPr>
          <p:cNvPr id="42" name="Picture 41" descr="A black background with a black and brown circle with a black arrow&#10;&#10;Description automatically generated with medium confidence">
            <a:extLst>
              <a:ext uri="{FF2B5EF4-FFF2-40B4-BE49-F238E27FC236}">
                <a16:creationId xmlns:a16="http://schemas.microsoft.com/office/drawing/2014/main" id="{25A7E018-BB1F-7DC4-8EB5-38B1A4C11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96" y="4551594"/>
            <a:ext cx="1082391" cy="1080000"/>
          </a:xfrm>
          <a:prstGeom prst="rect">
            <a:avLst/>
          </a:prstGeom>
        </p:spPr>
      </p:pic>
      <p:pic>
        <p:nvPicPr>
          <p:cNvPr id="48" name="Picture 47" descr="A black and white image of a circle and a black background&#10;&#10;Description automatically generated">
            <a:extLst>
              <a:ext uri="{FF2B5EF4-FFF2-40B4-BE49-F238E27FC236}">
                <a16:creationId xmlns:a16="http://schemas.microsoft.com/office/drawing/2014/main" id="{A9358451-A45F-A419-24A9-9EEE81CEC6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96" y="3300310"/>
            <a:ext cx="1082391" cy="1080000"/>
          </a:xfrm>
          <a:prstGeom prst="rect">
            <a:avLst/>
          </a:prstGeom>
        </p:spPr>
      </p:pic>
      <p:pic>
        <p:nvPicPr>
          <p:cNvPr id="49" name="Picture 48" descr="A group of circles in a black background&#10;&#10;Description automatically generated">
            <a:extLst>
              <a:ext uri="{FF2B5EF4-FFF2-40B4-BE49-F238E27FC236}">
                <a16:creationId xmlns:a16="http://schemas.microsoft.com/office/drawing/2014/main" id="{5FA68FF6-CB9E-EEA5-4BAC-77A29B005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61" y="824958"/>
            <a:ext cx="1082391" cy="1080000"/>
          </a:xfrm>
          <a:prstGeom prst="rect">
            <a:avLst/>
          </a:prstGeom>
        </p:spPr>
      </p:pic>
      <p:pic>
        <p:nvPicPr>
          <p:cNvPr id="50" name="Picture 49" descr="A group of circles in a black background&#10;&#10;Description automatically generated">
            <a:extLst>
              <a:ext uri="{FF2B5EF4-FFF2-40B4-BE49-F238E27FC236}">
                <a16:creationId xmlns:a16="http://schemas.microsoft.com/office/drawing/2014/main" id="{0E95EF08-22BB-649D-8A5C-B29D51DBE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95" y="2055122"/>
            <a:ext cx="1082391" cy="1080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250AD-AFE6-39D2-0CC9-0E26E441378D}"/>
              </a:ext>
            </a:extLst>
          </p:cNvPr>
          <p:cNvGrpSpPr/>
          <p:nvPr/>
        </p:nvGrpSpPr>
        <p:grpSpPr>
          <a:xfrm>
            <a:off x="2254854" y="1982627"/>
            <a:ext cx="1620000" cy="1080000"/>
            <a:chOff x="2254854" y="1982627"/>
            <a:chExt cx="1620000" cy="1080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1B2FD3-568F-DE56-550A-6EC8256E7FFB}"/>
                </a:ext>
              </a:extLst>
            </p:cNvPr>
            <p:cNvSpPr/>
            <p:nvPr/>
          </p:nvSpPr>
          <p:spPr>
            <a:xfrm>
              <a:off x="2254854" y="1982627"/>
              <a:ext cx="162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B048E40-F420-B7CC-8B80-2C340E012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231" y="216262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0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1745</TotalTime>
  <Words>169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2</cp:revision>
  <dcterms:created xsi:type="dcterms:W3CDTF">2023-10-30T15:15:00Z</dcterms:created>
  <dcterms:modified xsi:type="dcterms:W3CDTF">2024-06-10T15:57:42Z</dcterms:modified>
</cp:coreProperties>
</file>