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6" r:id="rId2"/>
  </p:sldIdLst>
  <p:sldSz cx="95996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00"/>
    <a:srgbClr val="FFA500"/>
    <a:srgbClr val="FF4C4C"/>
    <a:srgbClr val="FFA100"/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B5EAC-3EAA-4AE7-A04B-A30A4941A48E}" v="1" dt="2024-07-12T16:28:3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3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E3CA5065-40E2-4048-8D69-78AFFA4F5623}"/>
    <pc:docChg chg="undo custSel modSld">
      <pc:chgData name="Castiello de Obeso, Santiago" userId="b4fc0b8e-1f0e-417a-8aad-015961d2398a" providerId="ADAL" clId="{E3CA5065-40E2-4048-8D69-78AFFA4F5623}" dt="2024-06-07T12:56:09.880" v="291" actId="115"/>
      <pc:docMkLst>
        <pc:docMk/>
      </pc:docMkLst>
      <pc:sldChg chg="addSp delSp modSp mod">
        <pc:chgData name="Castiello de Obeso, Santiago" userId="b4fc0b8e-1f0e-417a-8aad-015961d2398a" providerId="ADAL" clId="{E3CA5065-40E2-4048-8D69-78AFFA4F5623}" dt="2024-06-07T12:56:09.880" v="291" actId="115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E3CA5065-40E2-4048-8D69-78AFFA4F5623}" dt="2024-06-06T20:42:17.384" v="223" actId="1076"/>
          <ac:spMkLst>
            <pc:docMk/>
            <pc:sldMk cId="3838726312" sldId="266"/>
            <ac:spMk id="2" creationId="{6BAA9217-F383-5746-E439-0329304EA6B2}"/>
          </ac:spMkLst>
        </pc:spChg>
        <pc:spChg chg="add mod">
          <ac:chgData name="Castiello de Obeso, Santiago" userId="b4fc0b8e-1f0e-417a-8aad-015961d2398a" providerId="ADAL" clId="{E3CA5065-40E2-4048-8D69-78AFFA4F5623}" dt="2024-06-07T12:56:09.880" v="291" actId="115"/>
          <ac:spMkLst>
            <pc:docMk/>
            <pc:sldMk cId="3838726312" sldId="266"/>
            <ac:spMk id="7" creationId="{F34F66C7-D6D5-98ED-9808-E3CE02B22D1C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2" creationId="{6574D253-AB53-DA37-730E-4F1E58C182C1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3" creationId="{227F067B-6BFC-FB49-270C-EA4B914330FB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5" creationId="{CA84C788-EEDD-FEFE-998A-6307BB398BFE}"/>
          </ac:spMkLst>
        </pc:spChg>
        <pc:spChg chg="del">
          <ac:chgData name="Castiello de Obeso, Santiago" userId="b4fc0b8e-1f0e-417a-8aad-015961d2398a" providerId="ADAL" clId="{E3CA5065-40E2-4048-8D69-78AFFA4F5623}" dt="2024-06-06T20:34:15.915" v="110" actId="478"/>
          <ac:spMkLst>
            <pc:docMk/>
            <pc:sldMk cId="3838726312" sldId="266"/>
            <ac:spMk id="16" creationId="{F4C93241-55D8-3575-59B0-18BB43C17CA0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1" creationId="{FFC1F037-772E-B8A3-C5EE-7DB7FDC347FD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2" creationId="{45A05027-2083-E0AB-55F8-12AC5A73AB0B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4" creationId="{CF051C62-4A1D-EB69-7D2F-3CD59457C03C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5" creationId="{4DE3DD82-BB2C-C39E-FD0E-8180B2D34697}"/>
          </ac:spMkLst>
        </pc:spChg>
        <pc:spChg chg="del mod">
          <ac:chgData name="Castiello de Obeso, Santiago" userId="b4fc0b8e-1f0e-417a-8aad-015961d2398a" providerId="ADAL" clId="{E3CA5065-40E2-4048-8D69-78AFFA4F5623}" dt="2024-06-06T20:35:03.659" v="147" actId="478"/>
          <ac:spMkLst>
            <pc:docMk/>
            <pc:sldMk cId="3838726312" sldId="266"/>
            <ac:spMk id="30" creationId="{71839A89-DAD7-5C4E-7E5D-4AC1BCDF1DE8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1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2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3" creationId="{A8B2113B-5435-D304-AB82-46101CB63B74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4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5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6" creationId="{CFFFA600-F39A-C653-3A0C-160B7D40B2F5}"/>
          </ac:spMkLst>
        </pc:spChg>
        <pc:spChg chg="add del mod">
          <ac:chgData name="Castiello de Obeso, Santiago" userId="b4fc0b8e-1f0e-417a-8aad-015961d2398a" providerId="ADAL" clId="{E3CA5065-40E2-4048-8D69-78AFFA4F5623}" dt="2024-06-06T20:42:27.514" v="227" actId="21"/>
          <ac:spMkLst>
            <pc:docMk/>
            <pc:sldMk cId="3838726312" sldId="266"/>
            <ac:spMk id="40" creationId="{2E460132-3E54-BB78-2424-81C6C3EAB341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2" creationId="{894A6767-63DB-D3A7-4AE3-BB8D6135A985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3" creationId="{65C9015C-036F-361A-31AA-25F3CAA6B69D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1" creationId="{F8D03D2B-EF8A-D2B6-3B01-59301ACC635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2" creationId="{4293B3B9-07C9-0F59-0FCD-36C19B5D0335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3" creationId="{8027ECB1-B909-FCFC-7F05-707B473DAF97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4" creationId="{9831C6E8-D98E-6F46-59B8-1F052E09351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5" creationId="{E1332395-F774-2FFB-26E4-7302DE48FBD6}"/>
          </ac:spMkLst>
        </pc:spChg>
        <pc:spChg chg="del mod topLvl">
          <ac:chgData name="Castiello de Obeso, Santiago" userId="b4fc0b8e-1f0e-417a-8aad-015961d2398a" providerId="ADAL" clId="{E3CA5065-40E2-4048-8D69-78AFFA4F5623}" dt="2024-06-06T20:35:08.045" v="148" actId="478"/>
          <ac:spMkLst>
            <pc:docMk/>
            <pc:sldMk cId="3838726312" sldId="266"/>
            <ac:spMk id="57" creationId="{15C85B52-F7BB-1DA6-4B1C-48A77BD755C3}"/>
          </ac:spMkLst>
        </pc:spChg>
        <pc:spChg chg="del mod topLvl">
          <ac:chgData name="Castiello de Obeso, Santiago" userId="b4fc0b8e-1f0e-417a-8aad-015961d2398a" providerId="ADAL" clId="{E3CA5065-40E2-4048-8D69-78AFFA4F5623}" dt="2024-06-06T20:32:25.666" v="5" actId="21"/>
          <ac:spMkLst>
            <pc:docMk/>
            <pc:sldMk cId="3838726312" sldId="266"/>
            <ac:spMk id="58" creationId="{F34F66C7-D6D5-98ED-9808-E3CE02B22D1C}"/>
          </ac:spMkLst>
        </pc:spChg>
        <pc:spChg chg="del">
          <ac:chgData name="Castiello de Obeso, Santiago" userId="b4fc0b8e-1f0e-417a-8aad-015961d2398a" providerId="ADAL" clId="{E3CA5065-40E2-4048-8D69-78AFFA4F5623}" dt="2024-06-06T20:33:11.919" v="20" actId="21"/>
          <ac:spMkLst>
            <pc:docMk/>
            <pc:sldMk cId="3838726312" sldId="266"/>
            <ac:spMk id="59" creationId="{2E460132-3E54-BB78-2424-81C6C3EAB341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2" creationId="{B81E4970-54C5-BF77-903C-BFA63C16226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3" creationId="{0CC9F0FB-E154-A15F-0E05-7CD616156B4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8" creationId="{6574D253-AB53-DA37-730E-4F1E58C182C1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9" creationId="{227F067B-6BFC-FB49-270C-EA4B914330FB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0" creationId="{CA84C788-EEDD-FEFE-998A-6307BB398BFE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2" creationId="{FFC1F037-772E-B8A3-C5EE-7DB7FDC347F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3" creationId="{45A05027-2083-E0AB-55F8-12AC5A73AB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5" creationId="{B0685A6F-E194-52EA-CCBD-9C0836CF81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6" creationId="{8B94F29A-1E89-3F1D-1912-5FFE9DF89518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7" creationId="{A9CD18FB-80D5-9F63-8AA4-0C91E0CC9C1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8" creationId="{F4074051-AA05-7DA5-4804-FADE0EBF1D01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7" creationId="{CB7F0C71-5D40-9D68-D514-92634C823BAA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8" creationId="{D2B3E23B-5715-D1C2-E077-193CBB58BB10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9" creationId="{FD70D8D4-48D7-B142-CADB-16C998C2FCC5}"/>
          </ac:spMkLst>
        </pc:spChg>
        <pc:spChg chg="mod">
          <ac:chgData name="Castiello de Obeso, Santiago" userId="b4fc0b8e-1f0e-417a-8aad-015961d2398a" providerId="ADAL" clId="{E3CA5065-40E2-4048-8D69-78AFFA4F5623}" dt="2024-06-06T20:41:54.319" v="219" actId="6549"/>
          <ac:spMkLst>
            <pc:docMk/>
            <pc:sldMk cId="3838726312" sldId="266"/>
            <ac:spMk id="90" creationId="{727D960E-5692-6BBE-483E-3BD94C2C2342}"/>
          </ac:spMkLst>
        </pc:spChg>
        <pc:spChg chg="del mod">
          <ac:chgData name="Castiello de Obeso, Santiago" userId="b4fc0b8e-1f0e-417a-8aad-015961d2398a" providerId="ADAL" clId="{E3CA5065-40E2-4048-8D69-78AFFA4F5623}" dt="2024-06-06T20:41:51.184" v="217" actId="478"/>
          <ac:spMkLst>
            <pc:docMk/>
            <pc:sldMk cId="3838726312" sldId="266"/>
            <ac:spMk id="91" creationId="{CA97B1D9-78BD-0763-0EDF-E8851A90DD63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2" creationId="{71614EE1-C908-9122-4A63-D5778F1D452F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3" creationId="{6406F1CE-6C03-97DC-7D60-915806CFDE54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7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8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9" creationId="{A8B2113B-5435-D304-AB82-46101CB63B74}"/>
          </ac:spMkLst>
        </pc:spChg>
        <pc:spChg chg="del mod">
          <ac:chgData name="Castiello de Obeso, Santiago" userId="b4fc0b8e-1f0e-417a-8aad-015961d2398a" providerId="ADAL" clId="{E3CA5065-40E2-4048-8D69-78AFFA4F5623}" dt="2024-06-06T20:43:33.289" v="233" actId="478"/>
          <ac:spMkLst>
            <pc:docMk/>
            <pc:sldMk cId="3838726312" sldId="266"/>
            <ac:spMk id="100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1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2" creationId="{CFFFA600-F39A-C653-3A0C-160B7D40B2F5}"/>
          </ac:spMkLst>
        </pc:spChg>
        <pc:spChg chg="add mod">
          <ac:chgData name="Castiello de Obeso, Santiago" userId="b4fc0b8e-1f0e-417a-8aad-015961d2398a" providerId="ADAL" clId="{E3CA5065-40E2-4048-8D69-78AFFA4F5623}" dt="2024-06-07T12:56:07.414" v="290" actId="115"/>
          <ac:spMkLst>
            <pc:docMk/>
            <pc:sldMk cId="3838726312" sldId="266"/>
            <ac:spMk id="105" creationId="{2E460132-3E54-BB78-2424-81C6C3EAB341}"/>
          </ac:spMkLst>
        </pc:spChg>
        <pc:grpChg chg="add del mod">
          <ac:chgData name="Castiello de Obeso, Santiago" userId="b4fc0b8e-1f0e-417a-8aad-015961d2398a" providerId="ADAL" clId="{E3CA5065-40E2-4048-8D69-78AFFA4F5623}" dt="2024-06-06T20:32:14.922" v="3" actId="165"/>
          <ac:grpSpMkLst>
            <pc:docMk/>
            <pc:sldMk cId="3838726312" sldId="266"/>
            <ac:grpSpMk id="3" creationId="{AAB199A4-029D-8D90-DDDE-6CD31268CBED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4" creationId="{6118AD4B-C4BD-6CCC-DFE7-639C8BE002D6}"/>
          </ac:grpSpMkLst>
        </pc:grpChg>
        <pc:grpChg chg="del mod">
          <ac:chgData name="Castiello de Obeso, Santiago" userId="b4fc0b8e-1f0e-417a-8aad-015961d2398a" providerId="ADAL" clId="{E3CA5065-40E2-4048-8D69-78AFFA4F5623}" dt="2024-06-06T20:33:00.926" v="15" actId="478"/>
          <ac:grpSpMkLst>
            <pc:docMk/>
            <pc:sldMk cId="3838726312" sldId="266"/>
            <ac:grpSpMk id="6" creationId="{D2B4FFEC-4DB0-3A84-E88A-2C96398CB2F1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9" creationId="{1325135C-465F-15DA-34FF-7FB66ACFD3D3}"/>
          </ac:grpSpMkLst>
        </pc:grpChg>
        <pc:grpChg chg="del">
          <ac:chgData name="Castiello de Obeso, Santiago" userId="b4fc0b8e-1f0e-417a-8aad-015961d2398a" providerId="ADAL" clId="{E3CA5065-40E2-4048-8D69-78AFFA4F5623}" dt="2024-06-06T20:32:31.676" v="7" actId="478"/>
          <ac:grpSpMkLst>
            <pc:docMk/>
            <pc:sldMk cId="3838726312" sldId="266"/>
            <ac:grpSpMk id="23" creationId="{AB58BDD0-871B-2C6A-4B7E-FE8C906443A4}"/>
          </ac:grpSpMkLst>
        </pc:grpChg>
        <pc:grpChg chg="add del mod">
          <ac:chgData name="Castiello de Obeso, Santiago" userId="b4fc0b8e-1f0e-417a-8aad-015961d2398a" providerId="ADAL" clId="{E3CA5065-40E2-4048-8D69-78AFFA4F5623}" dt="2024-06-06T20:42:19.184" v="224" actId="21"/>
          <ac:grpSpMkLst>
            <pc:docMk/>
            <pc:sldMk cId="3838726312" sldId="266"/>
            <ac:grpSpMk id="28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3:11.614" v="231" actId="164"/>
          <ac:grpSpMkLst>
            <pc:docMk/>
            <pc:sldMk cId="3838726312" sldId="266"/>
            <ac:grpSpMk id="85" creationId="{F49B0780-CCA8-2E8C-3B1C-2CBBB187E819}"/>
          </ac:grpSpMkLst>
        </pc:grpChg>
        <pc:grpChg chg="add mod">
          <ac:chgData name="Castiello de Obeso, Santiago" userId="b4fc0b8e-1f0e-417a-8aad-015961d2398a" providerId="ADAL" clId="{E3CA5065-40E2-4048-8D69-78AFFA4F5623}" dt="2024-06-06T20:42:54.226" v="230" actId="164"/>
          <ac:grpSpMkLst>
            <pc:docMk/>
            <pc:sldMk cId="3838726312" sldId="266"/>
            <ac:grpSpMk id="96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106" creationId="{D5F07EF6-4F57-8011-E362-03624E64A9F5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107" creationId="{5B59D50E-F041-CB1E-CEBC-21525F7925E2}"/>
          </ac:grpSpMkLst>
        </pc:grp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5" creationId="{5788F2A6-5AA5-6D6D-AD5E-19303E68A139}"/>
          </ac:picMkLst>
        </pc:picChg>
        <pc:picChg chg="del">
          <ac:chgData name="Castiello de Obeso, Santiago" userId="b4fc0b8e-1f0e-417a-8aad-015961d2398a" providerId="ADAL" clId="{E3CA5065-40E2-4048-8D69-78AFFA4F5623}" dt="2024-06-06T20:31:49.956" v="0" actId="478"/>
          <ac:picMkLst>
            <pc:docMk/>
            <pc:sldMk cId="3838726312" sldId="266"/>
            <ac:picMk id="10" creationId="{01C05684-32C9-3020-9089-5391D67DCE6E}"/>
          </ac:picMkLst>
        </pc:picChg>
        <pc:picChg chg="mod">
          <ac:chgData name="Castiello de Obeso, Santiago" userId="b4fc0b8e-1f0e-417a-8aad-015961d2398a" providerId="ADAL" clId="{E3CA5065-40E2-4048-8D69-78AFFA4F5623}" dt="2024-06-06T20:32:37.505" v="10"/>
          <ac:picMkLst>
            <pc:docMk/>
            <pc:sldMk cId="3838726312" sldId="266"/>
            <ac:picMk id="11" creationId="{3FE464D9-26F0-FE2A-6E8D-AD92EB4DC4DF}"/>
          </ac:picMkLst>
        </pc:pic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14" creationId="{200BD184-4F00-918C-6D0A-FBA1D587EF0C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6" creationId="{C5FD43BB-8FAE-B198-7713-49026D70442B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7" creationId="{4B61AC0C-36C3-D565-FD6C-F714B081E553}"/>
          </ac:picMkLst>
        </pc:picChg>
        <pc:picChg chg="del mod modCrop">
          <ac:chgData name="Castiello de Obeso, Santiago" userId="b4fc0b8e-1f0e-417a-8aad-015961d2398a" providerId="ADAL" clId="{E3CA5065-40E2-4048-8D69-78AFFA4F5623}" dt="2024-06-06T20:40:25.244" v="182" actId="478"/>
          <ac:picMkLst>
            <pc:docMk/>
            <pc:sldMk cId="3838726312" sldId="266"/>
            <ac:picMk id="29" creationId="{ECF5C576-5ACE-01FE-FB3E-5D9A775102B2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7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9" creationId="{E27A9E68-332D-1B6C-8850-32B0421C0619}"/>
          </ac:picMkLst>
        </pc:picChg>
        <pc:picChg chg="mod topLvl modCrop">
          <ac:chgData name="Castiello de Obeso, Santiago" userId="b4fc0b8e-1f0e-417a-8aad-015961d2398a" providerId="ADAL" clId="{E3CA5065-40E2-4048-8D69-78AFFA4F5623}" dt="2024-06-06T20:35:24.970" v="149" actId="732"/>
          <ac:picMkLst>
            <pc:docMk/>
            <pc:sldMk cId="3838726312" sldId="266"/>
            <ac:picMk id="41" creationId="{60A1B1BC-63EA-AFCF-0DD4-6ACD26E8C07A}"/>
          </ac:picMkLst>
        </pc:picChg>
        <pc:picChg chg="add del mod">
          <ac:chgData name="Castiello de Obeso, Santiago" userId="b4fc0b8e-1f0e-417a-8aad-015961d2398a" providerId="ADAL" clId="{E3CA5065-40E2-4048-8D69-78AFFA4F5623}" dt="2024-06-06T20:39:22.890" v="172" actId="478"/>
          <ac:picMkLst>
            <pc:docMk/>
            <pc:sldMk cId="3838726312" sldId="266"/>
            <ac:picMk id="45" creationId="{C7B3D484-6AF4-ED23-D1A8-52BAC08E40F9}"/>
          </ac:picMkLst>
        </pc:picChg>
        <pc:picChg chg="add mod">
          <ac:chgData name="Castiello de Obeso, Santiago" userId="b4fc0b8e-1f0e-417a-8aad-015961d2398a" providerId="ADAL" clId="{E3CA5065-40E2-4048-8D69-78AFFA4F5623}" dt="2024-06-06T20:43:11.614" v="231" actId="164"/>
          <ac:picMkLst>
            <pc:docMk/>
            <pc:sldMk cId="3838726312" sldId="266"/>
            <ac:picMk id="47" creationId="{D22ED3BD-4E95-99E8-A863-36C05122BF2C}"/>
          </ac:picMkLst>
        </pc:picChg>
        <pc:picChg chg="add mod modCrop">
          <ac:chgData name="Castiello de Obeso, Santiago" userId="b4fc0b8e-1f0e-417a-8aad-015961d2398a" providerId="ADAL" clId="{E3CA5065-40E2-4048-8D69-78AFFA4F5623}" dt="2024-06-06T20:43:23.491" v="232" actId="732"/>
          <ac:picMkLst>
            <pc:docMk/>
            <pc:sldMk cId="3838726312" sldId="266"/>
            <ac:picMk id="49" creationId="{0BE93049-BF3F-8BE8-753D-C72EB7FE3F13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56" creationId="{E2087D3E-25DA-7DDC-FFA9-64CE1C1772AF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61" creationId="{6FFC6970-4287-EED6-C7FA-F4473F563065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3" creationId="{C5FD43BB-8FAE-B198-7713-49026D70442B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4" creationId="{4B61AC0C-36C3-D565-FD6C-F714B081E553}"/>
          </ac:picMkLst>
        </pc:picChg>
        <pc:picChg chg="del mod">
          <ac:chgData name="Castiello de Obeso, Santiago" userId="b4fc0b8e-1f0e-417a-8aad-015961d2398a" providerId="ADAL" clId="{E3CA5065-40E2-4048-8D69-78AFFA4F5623}" dt="2024-06-06T20:41:29.384" v="197" actId="478"/>
          <ac:picMkLst>
            <pc:docMk/>
            <pc:sldMk cId="3838726312" sldId="266"/>
            <ac:picMk id="86" creationId="{E742C15E-7DE8-0C23-07BF-D16AAC6B453C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4" creationId="{DA4BB587-09F2-F776-C480-7F3BF2CC08AA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5" creationId="{6B98C7C9-34F9-5F1A-BD54-3784519FE1F0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3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4" creationId="{E27A9E68-332D-1B6C-8850-32B0421C0619}"/>
          </ac:picMkLst>
        </pc:picChg>
        <pc:picChg chg="add del mod">
          <ac:chgData name="Castiello de Obeso, Santiago" userId="b4fc0b8e-1f0e-417a-8aad-015961d2398a" providerId="ADAL" clId="{E3CA5065-40E2-4048-8D69-78AFFA4F5623}" dt="2024-06-06T20:44:37.769" v="285" actId="21"/>
          <ac:picMkLst>
            <pc:docMk/>
            <pc:sldMk cId="3838726312" sldId="266"/>
            <ac:picMk id="108" creationId="{1607A652-152F-5F12-D364-780BD3D4E555}"/>
          </ac:picMkLst>
        </pc:picChg>
      </pc:sldChg>
    </pc:docChg>
  </pc:docChgLst>
  <pc:docChgLst>
    <pc:chgData name="Castiello de Obeso, Santiago" userId="b4fc0b8e-1f0e-417a-8aad-015961d2398a" providerId="ADAL" clId="{3A2879D1-5F00-4328-BC30-6051E3D478F7}"/>
    <pc:docChg chg="custSel delSld modSld">
      <pc:chgData name="Castiello de Obeso, Santiago" userId="b4fc0b8e-1f0e-417a-8aad-015961d2398a" providerId="ADAL" clId="{3A2879D1-5F00-4328-BC30-6051E3D478F7}" dt="2024-03-24T17:04:57.591" v="12" actId="21"/>
      <pc:docMkLst>
        <pc:docMk/>
      </pc:docMkLst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810807" sldId="263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0520948" sldId="264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3750349026" sldId="265"/>
        </pc:sldMkLst>
      </pc:sldChg>
      <pc:sldChg chg="addSp delSp modSp mod">
        <pc:chgData name="Castiello de Obeso, Santiago" userId="b4fc0b8e-1f0e-417a-8aad-015961d2398a" providerId="ADAL" clId="{3A2879D1-5F00-4328-BC30-6051E3D478F7}" dt="2024-03-24T17:04:57.591" v="12" actId="21"/>
        <pc:sldMkLst>
          <pc:docMk/>
          <pc:sldMk cId="3838726312" sldId="266"/>
        </pc:sldMkLst>
        <pc:spChg chg="add mod ord">
          <ac:chgData name="Castiello de Obeso, Santiago" userId="b4fc0b8e-1f0e-417a-8aad-015961d2398a" providerId="ADAL" clId="{3A2879D1-5F00-4328-BC30-6051E3D478F7}" dt="2024-03-20T21:43:13.932" v="8" actId="14100"/>
          <ac:spMkLst>
            <pc:docMk/>
            <pc:sldMk cId="3838726312" sldId="266"/>
            <ac:spMk id="2" creationId="{6BAA9217-F383-5746-E439-0329304EA6B2}"/>
          </ac:spMkLst>
        </pc:spChg>
        <pc:picChg chg="add del mod">
          <ac:chgData name="Castiello de Obeso, Santiago" userId="b4fc0b8e-1f0e-417a-8aad-015961d2398a" providerId="ADAL" clId="{3A2879D1-5F00-4328-BC30-6051E3D478F7}" dt="2024-03-20T21:43:19.751" v="10" actId="21"/>
          <ac:picMkLst>
            <pc:docMk/>
            <pc:sldMk cId="3838726312" sldId="266"/>
            <ac:picMk id="4" creationId="{44642C06-ADAA-21AB-36E0-FA5482E4A657}"/>
          </ac:picMkLst>
        </pc:picChg>
        <pc:picChg chg="add del mod">
          <ac:chgData name="Castiello de Obeso, Santiago" userId="b4fc0b8e-1f0e-417a-8aad-015961d2398a" providerId="ADAL" clId="{3A2879D1-5F00-4328-BC30-6051E3D478F7}" dt="2024-03-24T17:04:57.591" v="12" actId="21"/>
          <ac:picMkLst>
            <pc:docMk/>
            <pc:sldMk cId="3838726312" sldId="266"/>
            <ac:picMk id="4" creationId="{A10C6DEB-9A02-FAC4-E6ED-02616BBD4EB7}"/>
          </ac:picMkLst>
        </pc:picChg>
      </pc:sldChg>
    </pc:docChg>
  </pc:docChgLst>
  <pc:docChgLst>
    <pc:chgData name="Castiello de Obeso, Santiago" userId="b4fc0b8e-1f0e-417a-8aad-015961d2398a" providerId="ADAL" clId="{E53B5EAC-3EAA-4AE7-A04B-A30A4941A48E}"/>
    <pc:docChg chg="custSel modSld">
      <pc:chgData name="Castiello de Obeso, Santiago" userId="b4fc0b8e-1f0e-417a-8aad-015961d2398a" providerId="ADAL" clId="{E53B5EAC-3EAA-4AE7-A04B-A30A4941A48E}" dt="2024-07-12T16:28:34.368" v="31" actId="21"/>
      <pc:docMkLst>
        <pc:docMk/>
      </pc:docMkLst>
      <pc:sldChg chg="addSp delSp modSp mod">
        <pc:chgData name="Castiello de Obeso, Santiago" userId="b4fc0b8e-1f0e-417a-8aad-015961d2398a" providerId="ADAL" clId="{E53B5EAC-3EAA-4AE7-A04B-A30A4941A48E}" dt="2024-07-12T16:28:34.368" v="31" actId="21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E53B5EAC-3EAA-4AE7-A04B-A30A4941A48E}" dt="2024-07-12T16:27:53.064" v="0" actId="27107"/>
          <ac:spMkLst>
            <pc:docMk/>
            <pc:sldMk cId="3838726312" sldId="266"/>
            <ac:spMk id="7" creationId="{F34F66C7-D6D5-98ED-9808-E3CE02B22D1C}"/>
          </ac:spMkLst>
        </pc:spChg>
        <pc:grpChg chg="mod">
          <ac:chgData name="Castiello de Obeso, Santiago" userId="b4fc0b8e-1f0e-417a-8aad-015961d2398a" providerId="ADAL" clId="{E53B5EAC-3EAA-4AE7-A04B-A30A4941A48E}" dt="2024-07-12T16:28:24.246" v="29" actId="1037"/>
          <ac:grpSpMkLst>
            <pc:docMk/>
            <pc:sldMk cId="3838726312" sldId="266"/>
            <ac:grpSpMk id="107" creationId="{5B59D50E-F041-CB1E-CEBC-21525F7925E2}"/>
          </ac:grpSpMkLst>
        </pc:grpChg>
        <pc:picChg chg="add del mod">
          <ac:chgData name="Castiello de Obeso, Santiago" userId="b4fc0b8e-1f0e-417a-8aad-015961d2398a" providerId="ADAL" clId="{E53B5EAC-3EAA-4AE7-A04B-A30A4941A48E}" dt="2024-07-12T16:28:34.368" v="31" actId="21"/>
          <ac:picMkLst>
            <pc:docMk/>
            <pc:sldMk cId="3838726312" sldId="266"/>
            <ac:picMk id="3" creationId="{FD9A830F-EC4E-93CC-E3C2-AF68148574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F31-AA6F-47C1-A408-2D23FB4F5524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1B69-30B6-40DC-B8FA-D009CCB08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71" y="1178222"/>
            <a:ext cx="815967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952" y="3781306"/>
            <a:ext cx="71997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723" y="383297"/>
            <a:ext cx="206991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974" y="383297"/>
            <a:ext cx="608975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74" y="1794831"/>
            <a:ext cx="82796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74" y="4817876"/>
            <a:ext cx="82796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973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804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383299"/>
            <a:ext cx="827966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225" y="1764832"/>
            <a:ext cx="406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5" y="2629749"/>
            <a:ext cx="406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805" y="1764832"/>
            <a:ext cx="408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9805" y="2629749"/>
            <a:ext cx="408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2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086" y="1036570"/>
            <a:ext cx="485980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086" y="1036570"/>
            <a:ext cx="485980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974" y="383299"/>
            <a:ext cx="82796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74" y="1916484"/>
            <a:ext cx="82796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973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4B9-3E78-4475-9375-60BC55DBF332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872" y="6672698"/>
            <a:ext cx="32398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9727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6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2A32A-64CE-435B-B20D-9595D8DC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A9217-F383-5746-E439-0329304EA6B2}"/>
              </a:ext>
            </a:extLst>
          </p:cNvPr>
          <p:cNvSpPr/>
          <p:nvPr/>
        </p:nvSpPr>
        <p:spPr>
          <a:xfrm>
            <a:off x="423408" y="-1031"/>
            <a:ext cx="8933806" cy="720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18AD4B-C4BD-6CCC-DFE7-639C8BE002D6}"/>
              </a:ext>
            </a:extLst>
          </p:cNvPr>
          <p:cNvGrpSpPr/>
          <p:nvPr/>
        </p:nvGrpSpPr>
        <p:grpSpPr>
          <a:xfrm>
            <a:off x="817617" y="590642"/>
            <a:ext cx="3600000" cy="2641582"/>
            <a:chOff x="641578" y="957387"/>
            <a:chExt cx="3600000" cy="2641582"/>
          </a:xfrm>
        </p:grpSpPr>
        <p:pic>
          <p:nvPicPr>
            <p:cNvPr id="41" name="Picture 40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60A1B1BC-63EA-AFCF-0DD4-6ACD26E8C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641578" y="957387"/>
              <a:ext cx="3600000" cy="2641582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81E4970-54C5-BF77-903C-BFA63C162269}"/>
                </a:ext>
              </a:extLst>
            </p:cNvPr>
            <p:cNvSpPr/>
            <p:nvPr/>
          </p:nvSpPr>
          <p:spPr>
            <a:xfrm>
              <a:off x="2271492" y="300872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9F0FB-E154-A15F-0E05-7CD616156B4D}"/>
                </a:ext>
              </a:extLst>
            </p:cNvPr>
            <p:cNvSpPr/>
            <p:nvPr/>
          </p:nvSpPr>
          <p:spPr>
            <a:xfrm>
              <a:off x="2271492" y="129077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685A6F-E194-52EA-CCBD-9C0836CF810B}"/>
                </a:ext>
              </a:extLst>
            </p:cNvPr>
            <p:cNvSpPr/>
            <p:nvPr/>
          </p:nvSpPr>
          <p:spPr>
            <a:xfrm>
              <a:off x="1139843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94F29A-1E89-3F1D-1912-5FFE9DF89518}"/>
                </a:ext>
              </a:extLst>
            </p:cNvPr>
            <p:cNvSpPr/>
            <p:nvPr/>
          </p:nvSpPr>
          <p:spPr>
            <a:xfrm>
              <a:off x="3388897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CD18FB-80D5-9F63-8AA4-0C91E0CC9C19}"/>
                </a:ext>
              </a:extLst>
            </p:cNvPr>
            <p:cNvSpPr/>
            <p:nvPr/>
          </p:nvSpPr>
          <p:spPr>
            <a:xfrm>
              <a:off x="1244509" y="304010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074051-AA05-7DA5-4804-FADE0EBF1D01}"/>
                </a:ext>
              </a:extLst>
            </p:cNvPr>
            <p:cNvSpPr/>
            <p:nvPr/>
          </p:nvSpPr>
          <p:spPr>
            <a:xfrm>
              <a:off x="2965615" y="303481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5788F2A6-5AA5-6D6D-AD5E-19303E68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85" y="2908852"/>
              <a:ext cx="649435" cy="648000"/>
            </a:xfrm>
            <a:prstGeom prst="rect">
              <a:avLst/>
            </a:prstGeom>
          </p:spPr>
        </p:pic>
        <p:pic>
          <p:nvPicPr>
            <p:cNvPr id="14" name="Picture 13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200BD184-4F00-918C-6D0A-FBA1D587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16" y="2910863"/>
              <a:ext cx="649435" cy="648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4F66C7-D6D5-98ED-9808-E3CE02B22D1C}"/>
              </a:ext>
            </a:extLst>
          </p:cNvPr>
          <p:cNvSpPr txBox="1"/>
          <p:nvPr/>
        </p:nvSpPr>
        <p:spPr>
          <a:xfrm>
            <a:off x="423408" y="62539"/>
            <a:ext cx="3730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A </a:t>
            </a:r>
            <a:r>
              <a:rPr lang="en-GB" dirty="0"/>
              <a:t>Identification: chase-present trials</a:t>
            </a:r>
            <a:endParaRPr lang="en-GB" sz="324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25135C-465F-15DA-34FF-7FB66ACFD3D3}"/>
              </a:ext>
            </a:extLst>
          </p:cNvPr>
          <p:cNvGrpSpPr/>
          <p:nvPr/>
        </p:nvGrpSpPr>
        <p:grpSpPr>
          <a:xfrm>
            <a:off x="776495" y="3537835"/>
            <a:ext cx="3600000" cy="3600000"/>
            <a:chOff x="5086654" y="-687"/>
            <a:chExt cx="3600000" cy="3600000"/>
          </a:xfrm>
        </p:grpSpPr>
        <p:pic>
          <p:nvPicPr>
            <p:cNvPr id="11" name="Picture 10" descr="A diagram of a hexagon with white circles and red and green lines&#10;&#10;Description automatically generated">
              <a:extLst>
                <a:ext uri="{FF2B5EF4-FFF2-40B4-BE49-F238E27FC236}">
                  <a16:creationId xmlns:a16="http://schemas.microsoft.com/office/drawing/2014/main" id="{3FE464D9-26F0-FE2A-6E8D-AD92EB4D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654" y="-687"/>
              <a:ext cx="3600000" cy="36000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74D253-AB53-DA37-730E-4F1E58C182C1}"/>
                </a:ext>
              </a:extLst>
            </p:cNvPr>
            <p:cNvSpPr/>
            <p:nvPr/>
          </p:nvSpPr>
          <p:spPr>
            <a:xfrm>
              <a:off x="6716568" y="300975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7F067B-6BFC-FB49-270C-EA4B914330FB}"/>
                </a:ext>
              </a:extLst>
            </p:cNvPr>
            <p:cNvSpPr/>
            <p:nvPr/>
          </p:nvSpPr>
          <p:spPr>
            <a:xfrm>
              <a:off x="5998409" y="758617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84C788-EEDD-FEFE-998A-6307BB398BFE}"/>
                </a:ext>
              </a:extLst>
            </p:cNvPr>
            <p:cNvSpPr/>
            <p:nvPr/>
          </p:nvSpPr>
          <p:spPr>
            <a:xfrm>
              <a:off x="7392635" y="75511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C1F037-772E-B8A3-C5EE-7DB7FDC347FD}"/>
                </a:ext>
              </a:extLst>
            </p:cNvPr>
            <p:cNvSpPr/>
            <p:nvPr/>
          </p:nvSpPr>
          <p:spPr>
            <a:xfrm>
              <a:off x="5581441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05027-2083-E0AB-55F8-12AC5A73AB0B}"/>
                </a:ext>
              </a:extLst>
            </p:cNvPr>
            <p:cNvSpPr/>
            <p:nvPr/>
          </p:nvSpPr>
          <p:spPr>
            <a:xfrm>
              <a:off x="7830495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051C62-4A1D-EB69-7D2F-3CD59457C03C}"/>
                </a:ext>
              </a:extLst>
            </p:cNvPr>
            <p:cNvSpPr/>
            <p:nvPr/>
          </p:nvSpPr>
          <p:spPr>
            <a:xfrm>
              <a:off x="5698781" y="303584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3DD82-BB2C-C39E-FD0E-8180B2D34697}"/>
                </a:ext>
              </a:extLst>
            </p:cNvPr>
            <p:cNvSpPr/>
            <p:nvPr/>
          </p:nvSpPr>
          <p:spPr>
            <a:xfrm>
              <a:off x="7419887" y="303055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C5FD43BB-8FAE-B198-7713-49026D70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64" y="2910096"/>
              <a:ext cx="649435" cy="648000"/>
            </a:xfrm>
            <a:prstGeom prst="rect">
              <a:avLst/>
            </a:prstGeom>
          </p:spPr>
        </p:pic>
        <p:pic>
          <p:nvPicPr>
            <p:cNvPr id="27" name="Picture 26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4B61AC0C-36C3-D565-FD6C-F714B081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295" y="2912107"/>
              <a:ext cx="649435" cy="648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4A6767-63DB-D3A7-4AE3-BB8D6135A985}"/>
              </a:ext>
            </a:extLst>
          </p:cNvPr>
          <p:cNvSpPr txBox="1"/>
          <p:nvPr/>
        </p:nvSpPr>
        <p:spPr>
          <a:xfrm>
            <a:off x="423408" y="3486723"/>
            <a:ext cx="40427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C</a:t>
            </a:r>
            <a:endParaRPr lang="en-GB" sz="324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9015C-036F-361A-31AA-25F3CAA6B69D}"/>
              </a:ext>
            </a:extLst>
          </p:cNvPr>
          <p:cNvSpPr txBox="1"/>
          <p:nvPr/>
        </p:nvSpPr>
        <p:spPr>
          <a:xfrm>
            <a:off x="4782125" y="3487067"/>
            <a:ext cx="4459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D</a:t>
            </a:r>
            <a:endParaRPr lang="en-GB" u="sng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59D50E-F041-CB1E-CEBC-21525F7925E2}"/>
              </a:ext>
            </a:extLst>
          </p:cNvPr>
          <p:cNvGrpSpPr/>
          <p:nvPr/>
        </p:nvGrpSpPr>
        <p:grpSpPr>
          <a:xfrm>
            <a:off x="5177571" y="3547531"/>
            <a:ext cx="3600000" cy="3600000"/>
            <a:chOff x="5319381" y="3596431"/>
            <a:chExt cx="3600000" cy="3600000"/>
          </a:xfrm>
        </p:grpSpPr>
        <p:pic>
          <p:nvPicPr>
            <p:cNvPr id="47" name="Picture 46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D22ED3BD-4E95-99E8-A863-36C05122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381" y="3596431"/>
              <a:ext cx="3600000" cy="36000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49B0780-CCA8-2E8C-3B1C-2CBBB187E819}"/>
                </a:ext>
              </a:extLst>
            </p:cNvPr>
            <p:cNvGrpSpPr/>
            <p:nvPr/>
          </p:nvGrpSpPr>
          <p:grpSpPr>
            <a:xfrm>
              <a:off x="5815981" y="4339023"/>
              <a:ext cx="2504446" cy="2804991"/>
              <a:chOff x="5581441" y="755116"/>
              <a:chExt cx="2504446" cy="280499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B7F0C71-5D40-9D68-D514-92634C823BAA}"/>
                  </a:ext>
                </a:extLst>
              </p:cNvPr>
              <p:cNvSpPr/>
              <p:nvPr/>
            </p:nvSpPr>
            <p:spPr>
              <a:xfrm>
                <a:off x="6716568" y="300975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2B3E23B-5715-D1C2-E077-193CBB58BB10}"/>
                  </a:ext>
                </a:extLst>
              </p:cNvPr>
              <p:cNvSpPr/>
              <p:nvPr/>
            </p:nvSpPr>
            <p:spPr>
              <a:xfrm>
                <a:off x="5998409" y="758617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D70D8D4-48D7-B142-CADB-16C998C2FCC5}"/>
                  </a:ext>
                </a:extLst>
              </p:cNvPr>
              <p:cNvSpPr/>
              <p:nvPr/>
            </p:nvSpPr>
            <p:spPr>
              <a:xfrm>
                <a:off x="7392635" y="75511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7D960E-5692-6BBE-483E-3BD94C2C2342}"/>
                  </a:ext>
                </a:extLst>
              </p:cNvPr>
              <p:cNvSpPr/>
              <p:nvPr/>
            </p:nvSpPr>
            <p:spPr>
              <a:xfrm>
                <a:off x="5581441" y="212568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614EE1-C908-9122-4A63-D5778F1D452F}"/>
                  </a:ext>
                </a:extLst>
              </p:cNvPr>
              <p:cNvSpPr/>
              <p:nvPr/>
            </p:nvSpPr>
            <p:spPr>
              <a:xfrm>
                <a:off x="5698781" y="303584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06F1CE-6C03-97DC-7D60-915806CFDE54}"/>
                  </a:ext>
                </a:extLst>
              </p:cNvPr>
              <p:cNvSpPr/>
              <p:nvPr/>
            </p:nvSpPr>
            <p:spPr>
              <a:xfrm>
                <a:off x="7419887" y="303055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4" name="Picture 93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A4BB587-09F2-F776-C480-7F3BF2CC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1264" y="2910096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95" name="Picture 94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6B98C7C9-34F9-5F1A-BD54-3784519FE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295" y="2912107"/>
                <a:ext cx="649435" cy="648000"/>
              </a:xfrm>
              <a:prstGeom prst="rect">
                <a:avLst/>
              </a:prstGeom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F07EF6-4F57-8011-E362-03624E64A9F5}"/>
              </a:ext>
            </a:extLst>
          </p:cNvPr>
          <p:cNvGrpSpPr/>
          <p:nvPr/>
        </p:nvGrpSpPr>
        <p:grpSpPr>
          <a:xfrm>
            <a:off x="5141328" y="598919"/>
            <a:ext cx="3600000" cy="2641583"/>
            <a:chOff x="5141328" y="535349"/>
            <a:chExt cx="3600000" cy="2641583"/>
          </a:xfrm>
        </p:grpSpPr>
        <p:pic>
          <p:nvPicPr>
            <p:cNvPr id="49" name="Picture 48" descr="A diagram of a sheep and wolf&#10;&#10;Description automatically generated">
              <a:extLst>
                <a:ext uri="{FF2B5EF4-FFF2-40B4-BE49-F238E27FC236}">
                  <a16:creationId xmlns:a16="http://schemas.microsoft.com/office/drawing/2014/main" id="{0BE93049-BF3F-8BE8-753D-C72EB7FE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5141328" y="535349"/>
              <a:ext cx="3600000" cy="2641583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22C9269-F6BA-9E0C-236A-AC305B1FAF7F}"/>
                </a:ext>
              </a:extLst>
            </p:cNvPr>
            <p:cNvGrpSpPr/>
            <p:nvPr/>
          </p:nvGrpSpPr>
          <p:grpSpPr>
            <a:xfrm>
              <a:off x="5639593" y="861492"/>
              <a:ext cx="2491772" cy="2268087"/>
              <a:chOff x="1139843" y="1290776"/>
              <a:chExt cx="2491772" cy="22680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C84BF99-415C-3D18-31CD-C8882111701F}"/>
                  </a:ext>
                </a:extLst>
              </p:cNvPr>
              <p:cNvSpPr/>
              <p:nvPr/>
            </p:nvSpPr>
            <p:spPr>
              <a:xfrm>
                <a:off x="2271492" y="300872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3FFA0C4-BCBC-2D47-AAE1-489921D7DE63}"/>
                  </a:ext>
                </a:extLst>
              </p:cNvPr>
              <p:cNvSpPr/>
              <p:nvPr/>
            </p:nvSpPr>
            <p:spPr>
              <a:xfrm>
                <a:off x="2271492" y="129077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8B2113B-5435-D304-AB82-46101CB63B74}"/>
                  </a:ext>
                </a:extLst>
              </p:cNvPr>
              <p:cNvSpPr/>
              <p:nvPr/>
            </p:nvSpPr>
            <p:spPr>
              <a:xfrm>
                <a:off x="1139843" y="2124654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8A947C7-7CCA-4A8A-54F1-348C82271D19}"/>
                  </a:ext>
                </a:extLst>
              </p:cNvPr>
              <p:cNvSpPr/>
              <p:nvPr/>
            </p:nvSpPr>
            <p:spPr>
              <a:xfrm>
                <a:off x="1244509" y="304010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FFFA600-F39A-C653-3A0C-160B7D40B2F5}"/>
                  </a:ext>
                </a:extLst>
              </p:cNvPr>
              <p:cNvSpPr/>
              <p:nvPr/>
            </p:nvSpPr>
            <p:spPr>
              <a:xfrm>
                <a:off x="2965615" y="303481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" name="Picture 102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BA87DA3-0CE2-F08B-DFA1-00F4D00CB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5" y="2908852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104" name="Picture 103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E27A9E68-332D-1B6C-8850-32B0421C0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916" y="2910863"/>
                <a:ext cx="649435" cy="648000"/>
              </a:xfrm>
              <a:prstGeom prst="rect">
                <a:avLst/>
              </a:prstGeom>
            </p:spPr>
          </p:pic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E460132-3E54-BB78-2424-81C6C3EAB341}"/>
              </a:ext>
            </a:extLst>
          </p:cNvPr>
          <p:cNvSpPr txBox="1"/>
          <p:nvPr/>
        </p:nvSpPr>
        <p:spPr>
          <a:xfrm>
            <a:off x="4782125" y="62883"/>
            <a:ext cx="34966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B </a:t>
            </a:r>
            <a:r>
              <a:rPr lang="en-GB" dirty="0"/>
              <a:t>Confidence: chase-absent trials</a:t>
            </a:r>
          </a:p>
        </p:txBody>
      </p:sp>
    </p:spTree>
    <p:extLst>
      <p:ext uri="{BB962C8B-B14F-4D97-AF65-F5344CB8AC3E}">
        <p14:creationId xmlns:p14="http://schemas.microsoft.com/office/powerpoint/2010/main" val="38387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5917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3</cp:revision>
  <dcterms:created xsi:type="dcterms:W3CDTF">2023-10-30T15:15:00Z</dcterms:created>
  <dcterms:modified xsi:type="dcterms:W3CDTF">2024-07-12T16:28:35Z</dcterms:modified>
</cp:coreProperties>
</file>