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014"/>
    <a:srgbClr val="F2B885"/>
    <a:srgbClr val="F28885"/>
    <a:srgbClr val="BF7379"/>
    <a:srgbClr val="00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E65C7-CFF8-4E10-BC71-BE68697DBFB8}" v="30" dt="2024-02-14T19:49:32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3" autoAdjust="0"/>
    <p:restoredTop sz="94660"/>
  </p:normalViewPr>
  <p:slideViewPr>
    <p:cSldViewPr snapToGrid="0">
      <p:cViewPr>
        <p:scale>
          <a:sx n="60" d="100"/>
          <a:sy n="60" d="100"/>
        </p:scale>
        <p:origin x="2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253E65C7-CFF8-4E10-BC71-BE68697DBFB8}"/>
    <pc:docChg chg="undo custSel addSld delSld modSld">
      <pc:chgData name="Castiello de Obeso, Santiago" userId="b4fc0b8e-1f0e-417a-8aad-015961d2398a" providerId="ADAL" clId="{253E65C7-CFF8-4E10-BC71-BE68697DBFB8}" dt="2024-02-14T19:49:32.950" v="177" actId="165"/>
      <pc:docMkLst>
        <pc:docMk/>
      </pc:docMkLst>
      <pc:sldChg chg="addSp delSp modSp new mod">
        <pc:chgData name="Castiello de Obeso, Santiago" userId="b4fc0b8e-1f0e-417a-8aad-015961d2398a" providerId="ADAL" clId="{253E65C7-CFF8-4E10-BC71-BE68697DBFB8}" dt="2024-02-14T19:34:52.129" v="148" actId="692"/>
        <pc:sldMkLst>
          <pc:docMk/>
          <pc:sldMk cId="579533397" sldId="256"/>
        </pc:sldMkLst>
        <pc:spChg chg="del">
          <ac:chgData name="Castiello de Obeso, Santiago" userId="b4fc0b8e-1f0e-417a-8aad-015961d2398a" providerId="ADAL" clId="{253E65C7-CFF8-4E10-BC71-BE68697DBFB8}" dt="2024-02-14T19:09:31.604" v="1" actId="478"/>
          <ac:spMkLst>
            <pc:docMk/>
            <pc:sldMk cId="579533397" sldId="256"/>
            <ac:spMk id="2" creationId="{22D635BF-5EA9-896F-86DC-6420FC5F276E}"/>
          </ac:spMkLst>
        </pc:spChg>
        <pc:spChg chg="del">
          <ac:chgData name="Castiello de Obeso, Santiago" userId="b4fc0b8e-1f0e-417a-8aad-015961d2398a" providerId="ADAL" clId="{253E65C7-CFF8-4E10-BC71-BE68697DBFB8}" dt="2024-02-14T19:09:31.604" v="1" actId="478"/>
          <ac:spMkLst>
            <pc:docMk/>
            <pc:sldMk cId="579533397" sldId="256"/>
            <ac:spMk id="3" creationId="{2DA66F6F-C06F-3E95-83B6-43241FBB51A3}"/>
          </ac:spMkLst>
        </pc:spChg>
        <pc:spChg chg="add del mod">
          <ac:chgData name="Castiello de Obeso, Santiago" userId="b4fc0b8e-1f0e-417a-8aad-015961d2398a" providerId="ADAL" clId="{253E65C7-CFF8-4E10-BC71-BE68697DBFB8}" dt="2024-02-14T19:18:08.127" v="96" actId="478"/>
          <ac:spMkLst>
            <pc:docMk/>
            <pc:sldMk cId="579533397" sldId="256"/>
            <ac:spMk id="12" creationId="{E1F05850-7D40-BA24-B2EC-423EFBEBDFCC}"/>
          </ac:spMkLst>
        </pc:spChg>
        <pc:spChg chg="add del mod">
          <ac:chgData name="Castiello de Obeso, Santiago" userId="b4fc0b8e-1f0e-417a-8aad-015961d2398a" providerId="ADAL" clId="{253E65C7-CFF8-4E10-BC71-BE68697DBFB8}" dt="2024-02-14T19:18:08.127" v="96" actId="478"/>
          <ac:spMkLst>
            <pc:docMk/>
            <pc:sldMk cId="579533397" sldId="256"/>
            <ac:spMk id="13" creationId="{B038991B-BEAB-CED6-D387-762B5093010F}"/>
          </ac:spMkLst>
        </pc:spChg>
        <pc:spChg chg="add mod">
          <ac:chgData name="Castiello de Obeso, Santiago" userId="b4fc0b8e-1f0e-417a-8aad-015961d2398a" providerId="ADAL" clId="{253E65C7-CFF8-4E10-BC71-BE68697DBFB8}" dt="2024-02-14T19:32:39.578" v="139" actId="122"/>
          <ac:spMkLst>
            <pc:docMk/>
            <pc:sldMk cId="579533397" sldId="256"/>
            <ac:spMk id="14" creationId="{360BD0EF-BD26-2D89-D045-91A80AAA49CD}"/>
          </ac:spMkLst>
        </pc:spChg>
        <pc:spChg chg="add mod">
          <ac:chgData name="Castiello de Obeso, Santiago" userId="b4fc0b8e-1f0e-417a-8aad-015961d2398a" providerId="ADAL" clId="{253E65C7-CFF8-4E10-BC71-BE68697DBFB8}" dt="2024-02-14T19:34:52.129" v="148" actId="692"/>
          <ac:spMkLst>
            <pc:docMk/>
            <pc:sldMk cId="579533397" sldId="256"/>
            <ac:spMk id="28" creationId="{ACBC7861-5CF9-0E14-0AFB-8B3A1FADFE54}"/>
          </ac:spMkLst>
        </pc:spChg>
        <pc:spChg chg="add mod">
          <ac:chgData name="Castiello de Obeso, Santiago" userId="b4fc0b8e-1f0e-417a-8aad-015961d2398a" providerId="ADAL" clId="{253E65C7-CFF8-4E10-BC71-BE68697DBFB8}" dt="2024-02-14T19:34:52.129" v="148" actId="692"/>
          <ac:spMkLst>
            <pc:docMk/>
            <pc:sldMk cId="579533397" sldId="256"/>
            <ac:spMk id="29" creationId="{E0D199B8-DF02-F714-0C16-90A99A101A34}"/>
          </ac:spMkLst>
        </pc:spChg>
        <pc:picChg chg="add del mod">
          <ac:chgData name="Castiello de Obeso, Santiago" userId="b4fc0b8e-1f0e-417a-8aad-015961d2398a" providerId="ADAL" clId="{253E65C7-CFF8-4E10-BC71-BE68697DBFB8}" dt="2024-02-14T19:11:24.683" v="9" actId="478"/>
          <ac:picMkLst>
            <pc:docMk/>
            <pc:sldMk cId="579533397" sldId="256"/>
            <ac:picMk id="5" creationId="{0038E66B-925F-32DE-D241-371C7F49D111}"/>
          </ac:picMkLst>
        </pc:picChg>
        <pc:picChg chg="add del mod">
          <ac:chgData name="Castiello de Obeso, Santiago" userId="b4fc0b8e-1f0e-417a-8aad-015961d2398a" providerId="ADAL" clId="{253E65C7-CFF8-4E10-BC71-BE68697DBFB8}" dt="2024-02-14T19:11:23.474" v="8" actId="478"/>
          <ac:picMkLst>
            <pc:docMk/>
            <pc:sldMk cId="579533397" sldId="256"/>
            <ac:picMk id="7" creationId="{3F763234-1144-8339-C5CA-67B34C6020C4}"/>
          </ac:picMkLst>
        </pc:picChg>
        <pc:picChg chg="add del mod">
          <ac:chgData name="Castiello de Obeso, Santiago" userId="b4fc0b8e-1f0e-417a-8aad-015961d2398a" providerId="ADAL" clId="{253E65C7-CFF8-4E10-BC71-BE68697DBFB8}" dt="2024-02-14T19:13:23.038" v="54" actId="21"/>
          <ac:picMkLst>
            <pc:docMk/>
            <pc:sldMk cId="579533397" sldId="256"/>
            <ac:picMk id="9" creationId="{6AE3CC99-9047-F27B-7114-AC1243F9DEFB}"/>
          </ac:picMkLst>
        </pc:picChg>
        <pc:picChg chg="add del mod">
          <ac:chgData name="Castiello de Obeso, Santiago" userId="b4fc0b8e-1f0e-417a-8aad-015961d2398a" providerId="ADAL" clId="{253E65C7-CFF8-4E10-BC71-BE68697DBFB8}" dt="2024-02-14T19:11:48.279" v="18" actId="478"/>
          <ac:picMkLst>
            <pc:docMk/>
            <pc:sldMk cId="579533397" sldId="256"/>
            <ac:picMk id="11" creationId="{F862E1AA-A0C9-2ABD-9BEF-B8CD1C73A2D5}"/>
          </ac:picMkLst>
        </pc:picChg>
        <pc:picChg chg="add mod">
          <ac:chgData name="Castiello de Obeso, Santiago" userId="b4fc0b8e-1f0e-417a-8aad-015961d2398a" providerId="ADAL" clId="{253E65C7-CFF8-4E10-BC71-BE68697DBFB8}" dt="2024-02-14T19:13:32.138" v="56"/>
          <ac:picMkLst>
            <pc:docMk/>
            <pc:sldMk cId="579533397" sldId="256"/>
            <ac:picMk id="15" creationId="{6AE3CC99-9047-F27B-7114-AC1243F9DEFB}"/>
          </ac:picMkLst>
        </pc:picChg>
        <pc:cxnChg chg="add mod">
          <ac:chgData name="Castiello de Obeso, Santiago" userId="b4fc0b8e-1f0e-417a-8aad-015961d2398a" providerId="ADAL" clId="{253E65C7-CFF8-4E10-BC71-BE68697DBFB8}" dt="2024-02-14T19:32:04.323" v="127" actId="14100"/>
          <ac:cxnSpMkLst>
            <pc:docMk/>
            <pc:sldMk cId="579533397" sldId="256"/>
            <ac:cxnSpMk id="3" creationId="{B624FBF3-DC03-CFFB-C73D-12C1650917CB}"/>
          </ac:cxnSpMkLst>
        </pc:cxnChg>
        <pc:cxnChg chg="add del mod">
          <ac:chgData name="Castiello de Obeso, Santiago" userId="b4fc0b8e-1f0e-417a-8aad-015961d2398a" providerId="ADAL" clId="{253E65C7-CFF8-4E10-BC71-BE68697DBFB8}" dt="2024-02-14T19:18:08.127" v="96" actId="478"/>
          <ac:cxnSpMkLst>
            <pc:docMk/>
            <pc:sldMk cId="579533397" sldId="256"/>
            <ac:cxnSpMk id="17" creationId="{3F5C7B83-D381-D236-EC87-87137F7D62FC}"/>
          </ac:cxnSpMkLst>
        </pc:cxnChg>
        <pc:cxnChg chg="add del mod">
          <ac:chgData name="Castiello de Obeso, Santiago" userId="b4fc0b8e-1f0e-417a-8aad-015961d2398a" providerId="ADAL" clId="{253E65C7-CFF8-4E10-BC71-BE68697DBFB8}" dt="2024-02-14T19:18:08.127" v="96" actId="478"/>
          <ac:cxnSpMkLst>
            <pc:docMk/>
            <pc:sldMk cId="579533397" sldId="256"/>
            <ac:cxnSpMk id="18" creationId="{94E4A5AC-A8D3-8A32-3D4B-4B4D07F5CEB5}"/>
          </ac:cxnSpMkLst>
        </pc:cxnChg>
        <pc:cxnChg chg="add mod">
          <ac:chgData name="Castiello de Obeso, Santiago" userId="b4fc0b8e-1f0e-417a-8aad-015961d2398a" providerId="ADAL" clId="{253E65C7-CFF8-4E10-BC71-BE68697DBFB8}" dt="2024-02-14T19:31:29.278" v="117" actId="692"/>
          <ac:cxnSpMkLst>
            <pc:docMk/>
            <pc:sldMk cId="579533397" sldId="256"/>
            <ac:cxnSpMk id="30" creationId="{53A03900-5314-7B88-3B14-C6E468729F1B}"/>
          </ac:cxnSpMkLst>
        </pc:cxnChg>
        <pc:cxnChg chg="add mod">
          <ac:chgData name="Castiello de Obeso, Santiago" userId="b4fc0b8e-1f0e-417a-8aad-015961d2398a" providerId="ADAL" clId="{253E65C7-CFF8-4E10-BC71-BE68697DBFB8}" dt="2024-02-14T19:31:29.278" v="117" actId="692"/>
          <ac:cxnSpMkLst>
            <pc:docMk/>
            <pc:sldMk cId="579533397" sldId="256"/>
            <ac:cxnSpMk id="31" creationId="{A8A17427-B599-274D-47EB-F8FECC03A52F}"/>
          </ac:cxnSpMkLst>
        </pc:cxnChg>
        <pc:cxnChg chg="add del mod">
          <ac:chgData name="Castiello de Obeso, Santiago" userId="b4fc0b8e-1f0e-417a-8aad-015961d2398a" providerId="ADAL" clId="{253E65C7-CFF8-4E10-BC71-BE68697DBFB8}" dt="2024-02-14T19:31:59.595" v="125" actId="478"/>
          <ac:cxnSpMkLst>
            <pc:docMk/>
            <pc:sldMk cId="579533397" sldId="256"/>
            <ac:cxnSpMk id="32" creationId="{CFB5A4CE-1D60-DA89-92C0-B98128025BB0}"/>
          </ac:cxnSpMkLst>
        </pc:cxnChg>
      </pc:sldChg>
      <pc:sldChg chg="addSp delSp modSp add del mod">
        <pc:chgData name="Castiello de Obeso, Santiago" userId="b4fc0b8e-1f0e-417a-8aad-015961d2398a" providerId="ADAL" clId="{253E65C7-CFF8-4E10-BC71-BE68697DBFB8}" dt="2024-02-14T19:18:38.014" v="104" actId="47"/>
        <pc:sldMkLst>
          <pc:docMk/>
          <pc:sldMk cId="1581994833" sldId="257"/>
        </pc:sldMkLst>
        <pc:spChg chg="del">
          <ac:chgData name="Castiello de Obeso, Santiago" userId="b4fc0b8e-1f0e-417a-8aad-015961d2398a" providerId="ADAL" clId="{253E65C7-CFF8-4E10-BC71-BE68697DBFB8}" dt="2024-02-14T19:12:59.965" v="46" actId="478"/>
          <ac:spMkLst>
            <pc:docMk/>
            <pc:sldMk cId="1581994833" sldId="257"/>
            <ac:spMk id="12" creationId="{E1F05850-7D40-BA24-B2EC-423EFBEBDFCC}"/>
          </ac:spMkLst>
        </pc:spChg>
        <pc:spChg chg="del">
          <ac:chgData name="Castiello de Obeso, Santiago" userId="b4fc0b8e-1f0e-417a-8aad-015961d2398a" providerId="ADAL" clId="{253E65C7-CFF8-4E10-BC71-BE68697DBFB8}" dt="2024-02-14T19:12:59.965" v="46" actId="478"/>
          <ac:spMkLst>
            <pc:docMk/>
            <pc:sldMk cId="1581994833" sldId="257"/>
            <ac:spMk id="13" creationId="{B038991B-BEAB-CED6-D387-762B5093010F}"/>
          </ac:spMkLst>
        </pc:spChg>
        <pc:spChg chg="del">
          <ac:chgData name="Castiello de Obeso, Santiago" userId="b4fc0b8e-1f0e-417a-8aad-015961d2398a" providerId="ADAL" clId="{253E65C7-CFF8-4E10-BC71-BE68697DBFB8}" dt="2024-02-14T19:12:59.965" v="46" actId="478"/>
          <ac:spMkLst>
            <pc:docMk/>
            <pc:sldMk cId="1581994833" sldId="257"/>
            <ac:spMk id="14" creationId="{360BD0EF-BD26-2D89-D045-91A80AAA49CD}"/>
          </ac:spMkLst>
        </pc:spChg>
        <pc:picChg chg="add mod">
          <ac:chgData name="Castiello de Obeso, Santiago" userId="b4fc0b8e-1f0e-417a-8aad-015961d2398a" providerId="ADAL" clId="{253E65C7-CFF8-4E10-BC71-BE68697DBFB8}" dt="2024-02-14T19:13:07.826" v="53" actId="962"/>
          <ac:picMkLst>
            <pc:docMk/>
            <pc:sldMk cId="1581994833" sldId="257"/>
            <ac:picMk id="3" creationId="{085D2C95-6436-D7FD-B6C4-A8715596E45C}"/>
          </ac:picMkLst>
        </pc:picChg>
        <pc:picChg chg="del">
          <ac:chgData name="Castiello de Obeso, Santiago" userId="b4fc0b8e-1f0e-417a-8aad-015961d2398a" providerId="ADAL" clId="{253E65C7-CFF8-4E10-BC71-BE68697DBFB8}" dt="2024-02-14T19:12:59.965" v="46" actId="478"/>
          <ac:picMkLst>
            <pc:docMk/>
            <pc:sldMk cId="1581994833" sldId="257"/>
            <ac:picMk id="9" creationId="{6AE3CC99-9047-F27B-7114-AC1243F9DEFB}"/>
          </ac:picMkLst>
        </pc:picChg>
      </pc:sldChg>
      <pc:sldChg chg="addSp delSp modSp add del mod">
        <pc:chgData name="Castiello de Obeso, Santiago" userId="b4fc0b8e-1f0e-417a-8aad-015961d2398a" providerId="ADAL" clId="{253E65C7-CFF8-4E10-BC71-BE68697DBFB8}" dt="2024-02-14T19:18:38.014" v="104" actId="47"/>
        <pc:sldMkLst>
          <pc:docMk/>
          <pc:sldMk cId="3462478457" sldId="258"/>
        </pc:sldMkLst>
        <pc:spChg chg="del">
          <ac:chgData name="Castiello de Obeso, Santiago" userId="b4fc0b8e-1f0e-417a-8aad-015961d2398a" providerId="ADAL" clId="{253E65C7-CFF8-4E10-BC71-BE68697DBFB8}" dt="2024-02-14T19:13:02.309" v="47" actId="478"/>
          <ac:spMkLst>
            <pc:docMk/>
            <pc:sldMk cId="3462478457" sldId="258"/>
            <ac:spMk id="12" creationId="{E1F05850-7D40-BA24-B2EC-423EFBEBDFCC}"/>
          </ac:spMkLst>
        </pc:spChg>
        <pc:spChg chg="del">
          <ac:chgData name="Castiello de Obeso, Santiago" userId="b4fc0b8e-1f0e-417a-8aad-015961d2398a" providerId="ADAL" clId="{253E65C7-CFF8-4E10-BC71-BE68697DBFB8}" dt="2024-02-14T19:13:02.309" v="47" actId="478"/>
          <ac:spMkLst>
            <pc:docMk/>
            <pc:sldMk cId="3462478457" sldId="258"/>
            <ac:spMk id="13" creationId="{B038991B-BEAB-CED6-D387-762B5093010F}"/>
          </ac:spMkLst>
        </pc:spChg>
        <pc:spChg chg="del">
          <ac:chgData name="Castiello de Obeso, Santiago" userId="b4fc0b8e-1f0e-417a-8aad-015961d2398a" providerId="ADAL" clId="{253E65C7-CFF8-4E10-BC71-BE68697DBFB8}" dt="2024-02-14T19:13:02.309" v="47" actId="478"/>
          <ac:spMkLst>
            <pc:docMk/>
            <pc:sldMk cId="3462478457" sldId="258"/>
            <ac:spMk id="14" creationId="{360BD0EF-BD26-2D89-D045-91A80AAA49CD}"/>
          </ac:spMkLst>
        </pc:spChg>
        <pc:picChg chg="add mod">
          <ac:chgData name="Castiello de Obeso, Santiago" userId="b4fc0b8e-1f0e-417a-8aad-015961d2398a" providerId="ADAL" clId="{253E65C7-CFF8-4E10-BC71-BE68697DBFB8}" dt="2024-02-14T19:13:04.729" v="50" actId="962"/>
          <ac:picMkLst>
            <pc:docMk/>
            <pc:sldMk cId="3462478457" sldId="258"/>
            <ac:picMk id="3" creationId="{74395C19-C000-D3BE-9190-5D119B958B3C}"/>
          </ac:picMkLst>
        </pc:picChg>
        <pc:picChg chg="del">
          <ac:chgData name="Castiello de Obeso, Santiago" userId="b4fc0b8e-1f0e-417a-8aad-015961d2398a" providerId="ADAL" clId="{253E65C7-CFF8-4E10-BC71-BE68697DBFB8}" dt="2024-02-14T19:13:02.309" v="47" actId="478"/>
          <ac:picMkLst>
            <pc:docMk/>
            <pc:sldMk cId="3462478457" sldId="258"/>
            <ac:picMk id="9" creationId="{6AE3CC99-9047-F27B-7114-AC1243F9DEFB}"/>
          </ac:picMkLst>
        </pc:picChg>
      </pc:sldChg>
      <pc:sldChg chg="addSp delSp modSp add del mod">
        <pc:chgData name="Castiello de Obeso, Santiago" userId="b4fc0b8e-1f0e-417a-8aad-015961d2398a" providerId="ADAL" clId="{253E65C7-CFF8-4E10-BC71-BE68697DBFB8}" dt="2024-02-14T19:32:22.104" v="135" actId="47"/>
        <pc:sldMkLst>
          <pc:docMk/>
          <pc:sldMk cId="3716929595" sldId="259"/>
        </pc:sldMkLst>
        <pc:spChg chg="add mod">
          <ac:chgData name="Castiello de Obeso, Santiago" userId="b4fc0b8e-1f0e-417a-8aad-015961d2398a" providerId="ADAL" clId="{253E65C7-CFF8-4E10-BC71-BE68697DBFB8}" dt="2024-02-14T19:17:30.998" v="91"/>
          <ac:spMkLst>
            <pc:docMk/>
            <pc:sldMk cId="3716929595" sldId="259"/>
            <ac:spMk id="6" creationId="{360BD0EF-BD26-2D89-D045-91A80AAA49CD}"/>
          </ac:spMkLst>
        </pc:spChg>
        <pc:spChg chg="del mod">
          <ac:chgData name="Castiello de Obeso, Santiago" userId="b4fc0b8e-1f0e-417a-8aad-015961d2398a" providerId="ADAL" clId="{253E65C7-CFF8-4E10-BC71-BE68697DBFB8}" dt="2024-02-14T19:17:28.170" v="89" actId="21"/>
          <ac:spMkLst>
            <pc:docMk/>
            <pc:sldMk cId="3716929595" sldId="259"/>
            <ac:spMk id="14" creationId="{360BD0EF-BD26-2D89-D045-91A80AAA49CD}"/>
          </ac:spMkLst>
        </pc:spChg>
        <pc:cxnChg chg="add mod">
          <ac:chgData name="Castiello de Obeso, Santiago" userId="b4fc0b8e-1f0e-417a-8aad-015961d2398a" providerId="ADAL" clId="{253E65C7-CFF8-4E10-BC71-BE68697DBFB8}" dt="2024-02-14T19:18:27.529" v="103" actId="14100"/>
          <ac:cxnSpMkLst>
            <pc:docMk/>
            <pc:sldMk cId="3716929595" sldId="259"/>
            <ac:cxnSpMk id="3" creationId="{837BC055-702F-7DDE-7EF5-73564A88FDF2}"/>
          </ac:cxnSpMkLst>
        </pc:cxnChg>
        <pc:cxnChg chg="mod">
          <ac:chgData name="Castiello de Obeso, Santiago" userId="b4fc0b8e-1f0e-417a-8aad-015961d2398a" providerId="ADAL" clId="{253E65C7-CFF8-4E10-BC71-BE68697DBFB8}" dt="2024-02-14T19:17:42.014" v="95" actId="692"/>
          <ac:cxnSpMkLst>
            <pc:docMk/>
            <pc:sldMk cId="3716929595" sldId="259"/>
            <ac:cxnSpMk id="17" creationId="{3F5C7B83-D381-D236-EC87-87137F7D62FC}"/>
          </ac:cxnSpMkLst>
        </pc:cxnChg>
        <pc:cxnChg chg="mod">
          <ac:chgData name="Castiello de Obeso, Santiago" userId="b4fc0b8e-1f0e-417a-8aad-015961d2398a" providerId="ADAL" clId="{253E65C7-CFF8-4E10-BC71-BE68697DBFB8}" dt="2024-02-14T19:17:42.014" v="95" actId="692"/>
          <ac:cxnSpMkLst>
            <pc:docMk/>
            <pc:sldMk cId="3716929595" sldId="259"/>
            <ac:cxnSpMk id="18" creationId="{94E4A5AC-A8D3-8A32-3D4B-4B4D07F5CEB5}"/>
          </ac:cxnSpMkLst>
        </pc:cxnChg>
      </pc:sldChg>
      <pc:sldChg chg="addSp delSp modSp add del mod">
        <pc:chgData name="Castiello de Obeso, Santiago" userId="b4fc0b8e-1f0e-417a-8aad-015961d2398a" providerId="ADAL" clId="{253E65C7-CFF8-4E10-BC71-BE68697DBFB8}" dt="2024-02-14T19:32:22.577" v="136" actId="47"/>
        <pc:sldMkLst>
          <pc:docMk/>
          <pc:sldMk cId="3883730152" sldId="260"/>
        </pc:sldMkLst>
        <pc:spChg chg="add mod">
          <ac:chgData name="Castiello de Obeso, Santiago" userId="b4fc0b8e-1f0e-417a-8aad-015961d2398a" providerId="ADAL" clId="{253E65C7-CFF8-4E10-BC71-BE68697DBFB8}" dt="2024-02-14T19:18:12.154" v="99"/>
          <ac:spMkLst>
            <pc:docMk/>
            <pc:sldMk cId="3883730152" sldId="260"/>
            <ac:spMk id="2" creationId="{895C5E59-78D3-25A6-D311-D0E587AC32F0}"/>
          </ac:spMkLst>
        </pc:spChg>
        <pc:spChg chg="add mod">
          <ac:chgData name="Castiello de Obeso, Santiago" userId="b4fc0b8e-1f0e-417a-8aad-015961d2398a" providerId="ADAL" clId="{253E65C7-CFF8-4E10-BC71-BE68697DBFB8}" dt="2024-02-14T19:18:12.154" v="99"/>
          <ac:spMkLst>
            <pc:docMk/>
            <pc:sldMk cId="3883730152" sldId="260"/>
            <ac:spMk id="3" creationId="{FD9F7C70-12E2-67B4-1321-7529CCFAC7EC}"/>
          </ac:spMkLst>
        </pc:spChg>
        <pc:spChg chg="del">
          <ac:chgData name="Castiello de Obeso, Santiago" userId="b4fc0b8e-1f0e-417a-8aad-015961d2398a" providerId="ADAL" clId="{253E65C7-CFF8-4E10-BC71-BE68697DBFB8}" dt="2024-02-14T19:18:11.845" v="98" actId="478"/>
          <ac:spMkLst>
            <pc:docMk/>
            <pc:sldMk cId="3883730152" sldId="260"/>
            <ac:spMk id="12" creationId="{E1F05850-7D40-BA24-B2EC-423EFBEBDFCC}"/>
          </ac:spMkLst>
        </pc:spChg>
        <pc:spChg chg="del">
          <ac:chgData name="Castiello de Obeso, Santiago" userId="b4fc0b8e-1f0e-417a-8aad-015961d2398a" providerId="ADAL" clId="{253E65C7-CFF8-4E10-BC71-BE68697DBFB8}" dt="2024-02-14T19:18:11.845" v="98" actId="478"/>
          <ac:spMkLst>
            <pc:docMk/>
            <pc:sldMk cId="3883730152" sldId="260"/>
            <ac:spMk id="13" creationId="{B038991B-BEAB-CED6-D387-762B5093010F}"/>
          </ac:spMkLst>
        </pc:spChg>
        <pc:spChg chg="mod">
          <ac:chgData name="Castiello de Obeso, Santiago" userId="b4fc0b8e-1f0e-417a-8aad-015961d2398a" providerId="ADAL" clId="{253E65C7-CFF8-4E10-BC71-BE68697DBFB8}" dt="2024-02-14T19:16:46.544" v="78" actId="20577"/>
          <ac:spMkLst>
            <pc:docMk/>
            <pc:sldMk cId="3883730152" sldId="260"/>
            <ac:spMk id="14" creationId="{360BD0EF-BD26-2D89-D045-91A80AAA49CD}"/>
          </ac:spMkLst>
        </pc:spChg>
        <pc:cxnChg chg="add mod">
          <ac:chgData name="Castiello de Obeso, Santiago" userId="b4fc0b8e-1f0e-417a-8aad-015961d2398a" providerId="ADAL" clId="{253E65C7-CFF8-4E10-BC71-BE68697DBFB8}" dt="2024-02-14T19:18:12.154" v="99"/>
          <ac:cxnSpMkLst>
            <pc:docMk/>
            <pc:sldMk cId="3883730152" sldId="260"/>
            <ac:cxnSpMk id="4" creationId="{D328D44F-FA4C-8F5C-FAD9-E0678CE5CF59}"/>
          </ac:cxnSpMkLst>
        </pc:cxnChg>
        <pc:cxnChg chg="add mod">
          <ac:chgData name="Castiello de Obeso, Santiago" userId="b4fc0b8e-1f0e-417a-8aad-015961d2398a" providerId="ADAL" clId="{253E65C7-CFF8-4E10-BC71-BE68697DBFB8}" dt="2024-02-14T19:18:12.154" v="99"/>
          <ac:cxnSpMkLst>
            <pc:docMk/>
            <pc:sldMk cId="3883730152" sldId="260"/>
            <ac:cxnSpMk id="5" creationId="{1AFDAE8C-2383-5324-5C67-7CF952AB7B9D}"/>
          </ac:cxnSpMkLst>
        </pc:cxnChg>
        <pc:cxnChg chg="add mod">
          <ac:chgData name="Castiello de Obeso, Santiago" userId="b4fc0b8e-1f0e-417a-8aad-015961d2398a" providerId="ADAL" clId="{253E65C7-CFF8-4E10-BC71-BE68697DBFB8}" dt="2024-02-14T19:18:23.816" v="102" actId="14100"/>
          <ac:cxnSpMkLst>
            <pc:docMk/>
            <pc:sldMk cId="3883730152" sldId="260"/>
            <ac:cxnSpMk id="6" creationId="{BCD592FB-7865-81B8-7468-5D5F9D47954D}"/>
          </ac:cxnSpMkLst>
        </pc:cxnChg>
        <pc:cxnChg chg="del mod">
          <ac:chgData name="Castiello de Obeso, Santiago" userId="b4fc0b8e-1f0e-417a-8aad-015961d2398a" providerId="ADAL" clId="{253E65C7-CFF8-4E10-BC71-BE68697DBFB8}" dt="2024-02-14T19:18:11.845" v="98" actId="478"/>
          <ac:cxnSpMkLst>
            <pc:docMk/>
            <pc:sldMk cId="3883730152" sldId="260"/>
            <ac:cxnSpMk id="17" creationId="{3F5C7B83-D381-D236-EC87-87137F7D62FC}"/>
          </ac:cxnSpMkLst>
        </pc:cxnChg>
        <pc:cxnChg chg="del mod">
          <ac:chgData name="Castiello de Obeso, Santiago" userId="b4fc0b8e-1f0e-417a-8aad-015961d2398a" providerId="ADAL" clId="{253E65C7-CFF8-4E10-BC71-BE68697DBFB8}" dt="2024-02-14T19:18:11.845" v="98" actId="478"/>
          <ac:cxnSpMkLst>
            <pc:docMk/>
            <pc:sldMk cId="3883730152" sldId="260"/>
            <ac:cxnSpMk id="18" creationId="{94E4A5AC-A8D3-8A32-3D4B-4B4D07F5CEB5}"/>
          </ac:cxnSpMkLst>
        </pc:cxnChg>
      </pc:sldChg>
      <pc:sldChg chg="modSp add mod">
        <pc:chgData name="Castiello de Obeso, Santiago" userId="b4fc0b8e-1f0e-417a-8aad-015961d2398a" providerId="ADAL" clId="{253E65C7-CFF8-4E10-BC71-BE68697DBFB8}" dt="2024-02-14T19:34:39.186" v="147" actId="692"/>
        <pc:sldMkLst>
          <pc:docMk/>
          <pc:sldMk cId="2532342699" sldId="261"/>
        </pc:sldMkLst>
        <pc:spChg chg="mod">
          <ac:chgData name="Castiello de Obeso, Santiago" userId="b4fc0b8e-1f0e-417a-8aad-015961d2398a" providerId="ADAL" clId="{253E65C7-CFF8-4E10-BC71-BE68697DBFB8}" dt="2024-02-14T19:32:36.005" v="138" actId="122"/>
          <ac:spMkLst>
            <pc:docMk/>
            <pc:sldMk cId="2532342699" sldId="261"/>
            <ac:spMk id="14" creationId="{360BD0EF-BD26-2D89-D045-91A80AAA49CD}"/>
          </ac:spMkLst>
        </pc:spChg>
        <pc:spChg chg="mod">
          <ac:chgData name="Castiello de Obeso, Santiago" userId="b4fc0b8e-1f0e-417a-8aad-015961d2398a" providerId="ADAL" clId="{253E65C7-CFF8-4E10-BC71-BE68697DBFB8}" dt="2024-02-14T19:34:39.186" v="147" actId="692"/>
          <ac:spMkLst>
            <pc:docMk/>
            <pc:sldMk cId="2532342699" sldId="261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34:39.186" v="147" actId="692"/>
          <ac:spMkLst>
            <pc:docMk/>
            <pc:sldMk cId="2532342699" sldId="261"/>
            <ac:spMk id="29" creationId="{E0D199B8-DF02-F714-0C16-90A99A101A34}"/>
          </ac:spMkLst>
        </pc:spChg>
        <pc:cxnChg chg="mod">
          <ac:chgData name="Castiello de Obeso, Santiago" userId="b4fc0b8e-1f0e-417a-8aad-015961d2398a" providerId="ADAL" clId="{253E65C7-CFF8-4E10-BC71-BE68697DBFB8}" dt="2024-02-14T19:31:56.299" v="124" actId="14100"/>
          <ac:cxnSpMkLst>
            <pc:docMk/>
            <pc:sldMk cId="2532342699" sldId="261"/>
            <ac:cxnSpMk id="32" creationId="{CFB5A4CE-1D60-DA89-92C0-B98128025BB0}"/>
          </ac:cxnSpMkLst>
        </pc:cxnChg>
      </pc:sldChg>
      <pc:sldChg chg="modSp add mod">
        <pc:chgData name="Castiello de Obeso, Santiago" userId="b4fc0b8e-1f0e-417a-8aad-015961d2398a" providerId="ADAL" clId="{253E65C7-CFF8-4E10-BC71-BE68697DBFB8}" dt="2024-02-14T19:34:34.858" v="146" actId="692"/>
        <pc:sldMkLst>
          <pc:docMk/>
          <pc:sldMk cId="3540960143" sldId="262"/>
        </pc:sldMkLst>
        <pc:spChg chg="mod">
          <ac:chgData name="Castiello de Obeso, Santiago" userId="b4fc0b8e-1f0e-417a-8aad-015961d2398a" providerId="ADAL" clId="{253E65C7-CFF8-4E10-BC71-BE68697DBFB8}" dt="2024-02-14T19:32:28.811" v="137" actId="122"/>
          <ac:spMkLst>
            <pc:docMk/>
            <pc:sldMk cId="3540960143" sldId="262"/>
            <ac:spMk id="14" creationId="{360BD0EF-BD26-2D89-D045-91A80AAA49CD}"/>
          </ac:spMkLst>
        </pc:spChg>
        <pc:spChg chg="mod">
          <ac:chgData name="Castiello de Obeso, Santiago" userId="b4fc0b8e-1f0e-417a-8aad-015961d2398a" providerId="ADAL" clId="{253E65C7-CFF8-4E10-BC71-BE68697DBFB8}" dt="2024-02-14T19:34:34.858" v="146" actId="692"/>
          <ac:spMkLst>
            <pc:docMk/>
            <pc:sldMk cId="3540960143" sldId="262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34:34.858" v="146" actId="692"/>
          <ac:spMkLst>
            <pc:docMk/>
            <pc:sldMk cId="3540960143" sldId="262"/>
            <ac:spMk id="29" creationId="{E0D199B8-DF02-F714-0C16-90A99A101A34}"/>
          </ac:spMkLst>
        </pc:spChg>
        <pc:cxnChg chg="mod">
          <ac:chgData name="Castiello de Obeso, Santiago" userId="b4fc0b8e-1f0e-417a-8aad-015961d2398a" providerId="ADAL" clId="{253E65C7-CFF8-4E10-BC71-BE68697DBFB8}" dt="2024-02-14T19:32:17.166" v="134" actId="14100"/>
          <ac:cxnSpMkLst>
            <pc:docMk/>
            <pc:sldMk cId="3540960143" sldId="262"/>
            <ac:cxnSpMk id="32" creationId="{CFB5A4CE-1D60-DA89-92C0-B98128025BB0}"/>
          </ac:cxnSpMkLst>
        </pc:cxnChg>
      </pc:sldChg>
      <pc:sldChg chg="modSp add mod">
        <pc:chgData name="Castiello de Obeso, Santiago" userId="b4fc0b8e-1f0e-417a-8aad-015961d2398a" providerId="ADAL" clId="{253E65C7-CFF8-4E10-BC71-BE68697DBFB8}" dt="2024-02-14T19:35:18.830" v="149" actId="207"/>
        <pc:sldMkLst>
          <pc:docMk/>
          <pc:sldMk cId="3666191359" sldId="263"/>
        </pc:sldMkLst>
        <pc:spChg chg="mod">
          <ac:chgData name="Castiello de Obeso, Santiago" userId="b4fc0b8e-1f0e-417a-8aad-015961d2398a" providerId="ADAL" clId="{253E65C7-CFF8-4E10-BC71-BE68697DBFB8}" dt="2024-02-14T19:34:13.596" v="142" actId="692"/>
          <ac:spMkLst>
            <pc:docMk/>
            <pc:sldMk cId="3666191359" sldId="263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35:18.830" v="149" actId="207"/>
          <ac:spMkLst>
            <pc:docMk/>
            <pc:sldMk cId="3666191359" sldId="263"/>
            <ac:spMk id="29" creationId="{E0D199B8-DF02-F714-0C16-90A99A101A34}"/>
          </ac:spMkLst>
        </pc:spChg>
      </pc:sldChg>
      <pc:sldChg chg="modSp add mod">
        <pc:chgData name="Castiello de Obeso, Santiago" userId="b4fc0b8e-1f0e-417a-8aad-015961d2398a" providerId="ADAL" clId="{253E65C7-CFF8-4E10-BC71-BE68697DBFB8}" dt="2024-02-14T19:35:45.576" v="155" actId="207"/>
        <pc:sldMkLst>
          <pc:docMk/>
          <pc:sldMk cId="983613833" sldId="264"/>
        </pc:sldMkLst>
        <pc:spChg chg="mod">
          <ac:chgData name="Castiello de Obeso, Santiago" userId="b4fc0b8e-1f0e-417a-8aad-015961d2398a" providerId="ADAL" clId="{253E65C7-CFF8-4E10-BC71-BE68697DBFB8}" dt="2024-02-14T19:35:45.576" v="155" actId="207"/>
          <ac:spMkLst>
            <pc:docMk/>
            <pc:sldMk cId="983613833" sldId="264"/>
            <ac:spMk id="14" creationId="{360BD0EF-BD26-2D89-D045-91A80AAA49CD}"/>
          </ac:spMkLst>
        </pc:spChg>
        <pc:spChg chg="mod">
          <ac:chgData name="Castiello de Obeso, Santiago" userId="b4fc0b8e-1f0e-417a-8aad-015961d2398a" providerId="ADAL" clId="{253E65C7-CFF8-4E10-BC71-BE68697DBFB8}" dt="2024-02-14T19:35:33.531" v="153" actId="207"/>
          <ac:spMkLst>
            <pc:docMk/>
            <pc:sldMk cId="983613833" sldId="264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35:30.291" v="152" actId="207"/>
          <ac:spMkLst>
            <pc:docMk/>
            <pc:sldMk cId="983613833" sldId="264"/>
            <ac:spMk id="29" creationId="{E0D199B8-DF02-F714-0C16-90A99A101A34}"/>
          </ac:spMkLst>
        </pc:spChg>
        <pc:cxnChg chg="mod">
          <ac:chgData name="Castiello de Obeso, Santiago" userId="b4fc0b8e-1f0e-417a-8aad-015961d2398a" providerId="ADAL" clId="{253E65C7-CFF8-4E10-BC71-BE68697DBFB8}" dt="2024-02-14T19:35:42.381" v="154" actId="692"/>
          <ac:cxnSpMkLst>
            <pc:docMk/>
            <pc:sldMk cId="983613833" sldId="264"/>
            <ac:cxnSpMk id="32" creationId="{CFB5A4CE-1D60-DA89-92C0-B98128025BB0}"/>
          </ac:cxnSpMkLst>
        </pc:cxnChg>
      </pc:sldChg>
      <pc:sldChg chg="modSp add mod">
        <pc:chgData name="Castiello de Obeso, Santiago" userId="b4fc0b8e-1f0e-417a-8aad-015961d2398a" providerId="ADAL" clId="{253E65C7-CFF8-4E10-BC71-BE68697DBFB8}" dt="2024-02-14T19:36:06.165" v="161" actId="207"/>
        <pc:sldMkLst>
          <pc:docMk/>
          <pc:sldMk cId="1469356969" sldId="265"/>
        </pc:sldMkLst>
        <pc:spChg chg="mod">
          <ac:chgData name="Castiello de Obeso, Santiago" userId="b4fc0b8e-1f0e-417a-8aad-015961d2398a" providerId="ADAL" clId="{253E65C7-CFF8-4E10-BC71-BE68697DBFB8}" dt="2024-02-14T19:35:50.616" v="156" actId="207"/>
          <ac:spMkLst>
            <pc:docMk/>
            <pc:sldMk cId="1469356969" sldId="265"/>
            <ac:spMk id="14" creationId="{360BD0EF-BD26-2D89-D045-91A80AAA49CD}"/>
          </ac:spMkLst>
        </pc:spChg>
        <pc:spChg chg="mod">
          <ac:chgData name="Castiello de Obeso, Santiago" userId="b4fc0b8e-1f0e-417a-8aad-015961d2398a" providerId="ADAL" clId="{253E65C7-CFF8-4E10-BC71-BE68697DBFB8}" dt="2024-02-14T19:36:06.165" v="161" actId="207"/>
          <ac:spMkLst>
            <pc:docMk/>
            <pc:sldMk cId="1469356969" sldId="265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35:58.615" v="158" actId="207"/>
          <ac:spMkLst>
            <pc:docMk/>
            <pc:sldMk cId="1469356969" sldId="265"/>
            <ac:spMk id="29" creationId="{E0D199B8-DF02-F714-0C16-90A99A101A34}"/>
          </ac:spMkLst>
        </pc:spChg>
        <pc:cxnChg chg="mod">
          <ac:chgData name="Castiello de Obeso, Santiago" userId="b4fc0b8e-1f0e-417a-8aad-015961d2398a" providerId="ADAL" clId="{253E65C7-CFF8-4E10-BC71-BE68697DBFB8}" dt="2024-02-14T19:35:54.479" v="157" actId="692"/>
          <ac:cxnSpMkLst>
            <pc:docMk/>
            <pc:sldMk cId="1469356969" sldId="265"/>
            <ac:cxnSpMk id="32" creationId="{CFB5A4CE-1D60-DA89-92C0-B98128025BB0}"/>
          </ac:cxnSpMkLst>
        </pc:cxnChg>
      </pc:sldChg>
      <pc:sldChg chg="addSp delSp modSp add mod">
        <pc:chgData name="Castiello de Obeso, Santiago" userId="b4fc0b8e-1f0e-417a-8aad-015961d2398a" providerId="ADAL" clId="{253E65C7-CFF8-4E10-BC71-BE68697DBFB8}" dt="2024-02-14T19:49:32.950" v="177" actId="165"/>
        <pc:sldMkLst>
          <pc:docMk/>
          <pc:sldMk cId="1781061118" sldId="266"/>
        </pc:sldMkLst>
        <pc:spChg chg="mod topLvl">
          <ac:chgData name="Castiello de Obeso, Santiago" userId="b4fc0b8e-1f0e-417a-8aad-015961d2398a" providerId="ADAL" clId="{253E65C7-CFF8-4E10-BC71-BE68697DBFB8}" dt="2024-02-14T19:49:32.950" v="177" actId="165"/>
          <ac:spMkLst>
            <pc:docMk/>
            <pc:sldMk cId="1781061118" sldId="266"/>
            <ac:spMk id="14" creationId="{360BD0EF-BD26-2D89-D045-91A80AAA49CD}"/>
          </ac:spMkLst>
        </pc:spChg>
        <pc:spChg chg="mod topLvl">
          <ac:chgData name="Castiello de Obeso, Santiago" userId="b4fc0b8e-1f0e-417a-8aad-015961d2398a" providerId="ADAL" clId="{253E65C7-CFF8-4E10-BC71-BE68697DBFB8}" dt="2024-02-14T19:49:32.950" v="177" actId="165"/>
          <ac:spMkLst>
            <pc:docMk/>
            <pc:sldMk cId="1781061118" sldId="266"/>
            <ac:spMk id="28" creationId="{ACBC7861-5CF9-0E14-0AFB-8B3A1FADFE54}"/>
          </ac:spMkLst>
        </pc:spChg>
        <pc:spChg chg="mod topLvl">
          <ac:chgData name="Castiello de Obeso, Santiago" userId="b4fc0b8e-1f0e-417a-8aad-015961d2398a" providerId="ADAL" clId="{253E65C7-CFF8-4E10-BC71-BE68697DBFB8}" dt="2024-02-14T19:49:32.950" v="177" actId="165"/>
          <ac:spMkLst>
            <pc:docMk/>
            <pc:sldMk cId="1781061118" sldId="266"/>
            <ac:spMk id="29" creationId="{E0D199B8-DF02-F714-0C16-90A99A101A34}"/>
          </ac:spMkLst>
        </pc:spChg>
        <pc:grpChg chg="add del mod">
          <ac:chgData name="Castiello de Obeso, Santiago" userId="b4fc0b8e-1f0e-417a-8aad-015961d2398a" providerId="ADAL" clId="{253E65C7-CFF8-4E10-BC71-BE68697DBFB8}" dt="2024-02-14T19:49:32.950" v="177" actId="165"/>
          <ac:grpSpMkLst>
            <pc:docMk/>
            <pc:sldMk cId="1781061118" sldId="266"/>
            <ac:grpSpMk id="2" creationId="{E0A92B61-AC22-E088-055A-6AC5BE5FCA0E}"/>
          </ac:grpSpMkLst>
        </pc:grpChg>
        <pc:cxnChg chg="mod topLvl">
          <ac:chgData name="Castiello de Obeso, Santiago" userId="b4fc0b8e-1f0e-417a-8aad-015961d2398a" providerId="ADAL" clId="{253E65C7-CFF8-4E10-BC71-BE68697DBFB8}" dt="2024-02-14T19:49:32.950" v="177" actId="165"/>
          <ac:cxnSpMkLst>
            <pc:docMk/>
            <pc:sldMk cId="1781061118" sldId="266"/>
            <ac:cxnSpMk id="3" creationId="{B624FBF3-DC03-CFFB-C73D-12C1650917CB}"/>
          </ac:cxnSpMkLst>
        </pc:cxnChg>
        <pc:cxnChg chg="mod topLvl">
          <ac:chgData name="Castiello de Obeso, Santiago" userId="b4fc0b8e-1f0e-417a-8aad-015961d2398a" providerId="ADAL" clId="{253E65C7-CFF8-4E10-BC71-BE68697DBFB8}" dt="2024-02-14T19:49:32.950" v="177" actId="165"/>
          <ac:cxnSpMkLst>
            <pc:docMk/>
            <pc:sldMk cId="1781061118" sldId="266"/>
            <ac:cxnSpMk id="30" creationId="{53A03900-5314-7B88-3B14-C6E468729F1B}"/>
          </ac:cxnSpMkLst>
        </pc:cxnChg>
        <pc:cxnChg chg="mod topLvl">
          <ac:chgData name="Castiello de Obeso, Santiago" userId="b4fc0b8e-1f0e-417a-8aad-015961d2398a" providerId="ADAL" clId="{253E65C7-CFF8-4E10-BC71-BE68697DBFB8}" dt="2024-02-14T19:49:32.950" v="177" actId="165"/>
          <ac:cxnSpMkLst>
            <pc:docMk/>
            <pc:sldMk cId="1781061118" sldId="266"/>
            <ac:cxnSpMk id="31" creationId="{A8A17427-B599-274D-47EB-F8FECC03A52F}"/>
          </ac:cxnSpMkLst>
        </pc:cxnChg>
      </pc:sldChg>
      <pc:sldChg chg="modSp add mod">
        <pc:chgData name="Castiello de Obeso, Santiago" userId="b4fc0b8e-1f0e-417a-8aad-015961d2398a" providerId="ADAL" clId="{253E65C7-CFF8-4E10-BC71-BE68697DBFB8}" dt="2024-02-14T19:46:14.354" v="171" actId="207"/>
        <pc:sldMkLst>
          <pc:docMk/>
          <pc:sldMk cId="97246320" sldId="267"/>
        </pc:sldMkLst>
        <pc:spChg chg="mod">
          <ac:chgData name="Castiello de Obeso, Santiago" userId="b4fc0b8e-1f0e-417a-8aad-015961d2398a" providerId="ADAL" clId="{253E65C7-CFF8-4E10-BC71-BE68697DBFB8}" dt="2024-02-14T19:46:08.031" v="170" actId="207"/>
          <ac:spMkLst>
            <pc:docMk/>
            <pc:sldMk cId="97246320" sldId="267"/>
            <ac:spMk id="14" creationId="{360BD0EF-BD26-2D89-D045-91A80AAA49CD}"/>
          </ac:spMkLst>
        </pc:spChg>
        <pc:spChg chg="mod">
          <ac:chgData name="Castiello de Obeso, Santiago" userId="b4fc0b8e-1f0e-417a-8aad-015961d2398a" providerId="ADAL" clId="{253E65C7-CFF8-4E10-BC71-BE68697DBFB8}" dt="2024-02-14T19:45:57.869" v="168" actId="207"/>
          <ac:spMkLst>
            <pc:docMk/>
            <pc:sldMk cId="97246320" sldId="267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46:14.354" v="171" actId="207"/>
          <ac:spMkLst>
            <pc:docMk/>
            <pc:sldMk cId="97246320" sldId="267"/>
            <ac:spMk id="29" creationId="{E0D199B8-DF02-F714-0C16-90A99A101A34}"/>
          </ac:spMkLst>
        </pc:spChg>
        <pc:cxnChg chg="mod">
          <ac:chgData name="Castiello de Obeso, Santiago" userId="b4fc0b8e-1f0e-417a-8aad-015961d2398a" providerId="ADAL" clId="{253E65C7-CFF8-4E10-BC71-BE68697DBFB8}" dt="2024-02-14T19:46:02.923" v="169" actId="692"/>
          <ac:cxnSpMkLst>
            <pc:docMk/>
            <pc:sldMk cId="97246320" sldId="267"/>
            <ac:cxnSpMk id="32" creationId="{CFB5A4CE-1D60-DA89-92C0-B98128025BB0}"/>
          </ac:cxnSpMkLst>
        </pc:cxnChg>
      </pc:sldChg>
      <pc:sldChg chg="modSp add mod">
        <pc:chgData name="Castiello de Obeso, Santiago" userId="b4fc0b8e-1f0e-417a-8aad-015961d2398a" providerId="ADAL" clId="{253E65C7-CFF8-4E10-BC71-BE68697DBFB8}" dt="2024-02-14T19:46:44.312" v="175" actId="207"/>
        <pc:sldMkLst>
          <pc:docMk/>
          <pc:sldMk cId="90399230" sldId="268"/>
        </pc:sldMkLst>
        <pc:spChg chg="mod">
          <ac:chgData name="Castiello de Obeso, Santiago" userId="b4fc0b8e-1f0e-417a-8aad-015961d2398a" providerId="ADAL" clId="{253E65C7-CFF8-4E10-BC71-BE68697DBFB8}" dt="2024-02-14T19:46:39.716" v="174" actId="207"/>
          <ac:spMkLst>
            <pc:docMk/>
            <pc:sldMk cId="90399230" sldId="268"/>
            <ac:spMk id="14" creationId="{360BD0EF-BD26-2D89-D045-91A80AAA49CD}"/>
          </ac:spMkLst>
        </pc:spChg>
        <pc:spChg chg="mod">
          <ac:chgData name="Castiello de Obeso, Santiago" userId="b4fc0b8e-1f0e-417a-8aad-015961d2398a" providerId="ADAL" clId="{253E65C7-CFF8-4E10-BC71-BE68697DBFB8}" dt="2024-02-14T19:46:44.312" v="175" actId="207"/>
          <ac:spMkLst>
            <pc:docMk/>
            <pc:sldMk cId="90399230" sldId="268"/>
            <ac:spMk id="28" creationId="{ACBC7861-5CF9-0E14-0AFB-8B3A1FADFE54}"/>
          </ac:spMkLst>
        </pc:spChg>
        <pc:spChg chg="mod">
          <ac:chgData name="Castiello de Obeso, Santiago" userId="b4fc0b8e-1f0e-417a-8aad-015961d2398a" providerId="ADAL" clId="{253E65C7-CFF8-4E10-BC71-BE68697DBFB8}" dt="2024-02-14T19:46:23.448" v="172" actId="207"/>
          <ac:spMkLst>
            <pc:docMk/>
            <pc:sldMk cId="90399230" sldId="268"/>
            <ac:spMk id="29" creationId="{E0D199B8-DF02-F714-0C16-90A99A101A34}"/>
          </ac:spMkLst>
        </pc:spChg>
        <pc:cxnChg chg="mod">
          <ac:chgData name="Castiello de Obeso, Santiago" userId="b4fc0b8e-1f0e-417a-8aad-015961d2398a" providerId="ADAL" clId="{253E65C7-CFF8-4E10-BC71-BE68697DBFB8}" dt="2024-02-14T19:46:27.255" v="173" actId="692"/>
          <ac:cxnSpMkLst>
            <pc:docMk/>
            <pc:sldMk cId="90399230" sldId="268"/>
            <ac:cxnSpMk id="32" creationId="{CFB5A4CE-1D60-DA89-92C0-B98128025B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4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3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AE93-FC5D-49DA-AA5C-E39AD4528B48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5ED6-AE87-44B1-8A6D-0B5ECC1BA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52373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/>
              <a:t>Chase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24FBF3-DC03-CFFB-C73D-12C1650917CB}"/>
              </a:ext>
            </a:extLst>
          </p:cNvPr>
          <p:cNvCxnSpPr>
            <a:cxnSpLocks/>
          </p:cNvCxnSpPr>
          <p:nvPr/>
        </p:nvCxnSpPr>
        <p:spPr>
          <a:xfrm flipV="1">
            <a:off x="2165350" y="2774950"/>
            <a:ext cx="1111250" cy="242570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42194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/>
              <a:t>Wolf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5A4CE-1D60-DA89-92C0-B98128025BB0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1455695" y="2365369"/>
            <a:ext cx="709655" cy="2835281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54216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/>
              <a:t>Sheep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5A4CE-1D60-DA89-92C0-B98128025BB0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65350" y="4511807"/>
            <a:ext cx="2448230" cy="688843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6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52373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/>
              <a:t>Chase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rgbClr val="0053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rgbClr val="BF73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24FBF3-DC03-CFFB-C73D-12C1650917CB}"/>
              </a:ext>
            </a:extLst>
          </p:cNvPr>
          <p:cNvCxnSpPr>
            <a:cxnSpLocks/>
          </p:cNvCxnSpPr>
          <p:nvPr/>
        </p:nvCxnSpPr>
        <p:spPr>
          <a:xfrm flipV="1">
            <a:off x="2165350" y="2774950"/>
            <a:ext cx="1111250" cy="242570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9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42194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>
                <a:solidFill>
                  <a:srgbClr val="005378"/>
                </a:solidFill>
              </a:rPr>
              <a:t>Wolf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rgbClr val="0053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rgbClr val="BF73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5A4CE-1D60-DA89-92C0-B98128025BB0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1455695" y="2365369"/>
            <a:ext cx="709655" cy="2835281"/>
          </a:xfrm>
          <a:prstGeom prst="straightConnector1">
            <a:avLst/>
          </a:prstGeom>
          <a:ln w="254000">
            <a:solidFill>
              <a:srgbClr val="0053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1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54216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>
                <a:solidFill>
                  <a:srgbClr val="BF7379"/>
                </a:solidFill>
              </a:rPr>
              <a:t>Sheep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rgbClr val="00537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rgbClr val="BF73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5A4CE-1D60-DA89-92C0-B98128025BB0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65350" y="4511807"/>
            <a:ext cx="2448230" cy="688843"/>
          </a:xfrm>
          <a:prstGeom prst="straightConnector1">
            <a:avLst/>
          </a:prstGeom>
          <a:ln w="254000">
            <a:solidFill>
              <a:srgbClr val="BF7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5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52373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/>
              <a:t>Chase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rgbClr val="2620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rgbClr val="F2B8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24FBF3-DC03-CFFB-C73D-12C1650917CB}"/>
              </a:ext>
            </a:extLst>
          </p:cNvPr>
          <p:cNvCxnSpPr>
            <a:cxnSpLocks/>
          </p:cNvCxnSpPr>
          <p:nvPr/>
        </p:nvCxnSpPr>
        <p:spPr>
          <a:xfrm flipV="1">
            <a:off x="2165350" y="2774950"/>
            <a:ext cx="1111250" cy="242570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6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42194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>
                <a:solidFill>
                  <a:srgbClr val="262014"/>
                </a:solidFill>
              </a:rPr>
              <a:t>Wolf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rgbClr val="2620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rgbClr val="F2B8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5A4CE-1D60-DA89-92C0-B98128025BB0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1455695" y="2365369"/>
            <a:ext cx="709655" cy="2835281"/>
          </a:xfrm>
          <a:prstGeom prst="straightConnector1">
            <a:avLst/>
          </a:prstGeom>
          <a:ln w="254000">
            <a:solidFill>
              <a:srgbClr val="262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0BD0EF-BD26-2D89-D045-91A80AAA49CD}"/>
              </a:ext>
            </a:extLst>
          </p:cNvPr>
          <p:cNvSpPr txBox="1"/>
          <p:nvPr/>
        </p:nvSpPr>
        <p:spPr>
          <a:xfrm>
            <a:off x="0" y="4644768"/>
            <a:ext cx="54216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0" b="1" dirty="0">
                <a:solidFill>
                  <a:srgbClr val="F2B885"/>
                </a:solidFill>
              </a:rPr>
              <a:t>Sheep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BC7861-5CF9-0E14-0AFB-8B3A1FADFE54}"/>
              </a:ext>
            </a:extLst>
          </p:cNvPr>
          <p:cNvSpPr/>
          <p:nvPr/>
        </p:nvSpPr>
        <p:spPr>
          <a:xfrm>
            <a:off x="495342" y="444663"/>
            <a:ext cx="1920706" cy="1920706"/>
          </a:xfrm>
          <a:prstGeom prst="ellipse">
            <a:avLst/>
          </a:prstGeom>
          <a:solidFill>
            <a:srgbClr val="2620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D199B8-DF02-F714-0C16-90A99A101A34}"/>
              </a:ext>
            </a:extLst>
          </p:cNvPr>
          <p:cNvSpPr/>
          <p:nvPr/>
        </p:nvSpPr>
        <p:spPr>
          <a:xfrm>
            <a:off x="4332299" y="2872382"/>
            <a:ext cx="1920706" cy="1920706"/>
          </a:xfrm>
          <a:prstGeom prst="ellipse">
            <a:avLst/>
          </a:prstGeom>
          <a:solidFill>
            <a:srgbClr val="F2B8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56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3A03900-5314-7B88-3B14-C6E468729F1B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2416048" y="1405016"/>
            <a:ext cx="1916251" cy="2427719"/>
          </a:xfrm>
          <a:prstGeom prst="curvedConnector3">
            <a:avLst/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8A17427-B599-274D-47EB-F8FECC03A52F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835277" y="1003675"/>
            <a:ext cx="2326082" cy="1411332"/>
          </a:xfrm>
          <a:prstGeom prst="curvedConnector3">
            <a:avLst>
              <a:gd name="adj1" fmla="val 50000"/>
            </a:avLst>
          </a:prstGeom>
          <a:ln w="152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B5A4CE-1D60-DA89-92C0-B98128025BB0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65350" y="4511807"/>
            <a:ext cx="2448230" cy="688843"/>
          </a:xfrm>
          <a:prstGeom prst="straightConnector1">
            <a:avLst/>
          </a:prstGeom>
          <a:ln w="254000">
            <a:solidFill>
              <a:srgbClr val="F2B8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9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Castiello de Obeso, Santiago</dc:creator>
  <cp:lastModifiedBy>Castiello de Obeso, Santiago</cp:lastModifiedBy>
  <cp:revision>1</cp:revision>
  <dcterms:created xsi:type="dcterms:W3CDTF">2024-02-14T19:07:38Z</dcterms:created>
  <dcterms:modified xsi:type="dcterms:W3CDTF">2024-02-14T19:49:43Z</dcterms:modified>
</cp:coreProperties>
</file>