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9" d="100"/>
          <a:sy n="79" d="100"/>
        </p:scale>
        <p:origin x="806" y="4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stiello de Obeso, Santiago" userId="b4fc0b8e-1f0e-417a-8aad-015961d2398a" providerId="ADAL" clId="{32F5EB69-1C5B-406A-8AA5-0E812DF6CE1F}"/>
    <pc:docChg chg="delSld modSld">
      <pc:chgData name="Castiello de Obeso, Santiago" userId="b4fc0b8e-1f0e-417a-8aad-015961d2398a" providerId="ADAL" clId="{32F5EB69-1C5B-406A-8AA5-0E812DF6CE1F}" dt="2024-02-07T15:17:12.445" v="26" actId="1076"/>
      <pc:docMkLst>
        <pc:docMk/>
      </pc:docMkLst>
      <pc:sldChg chg="del">
        <pc:chgData name="Castiello de Obeso, Santiago" userId="b4fc0b8e-1f0e-417a-8aad-015961d2398a" providerId="ADAL" clId="{32F5EB69-1C5B-406A-8AA5-0E812DF6CE1F}" dt="2024-02-05T17:48:53.138" v="0" actId="47"/>
        <pc:sldMkLst>
          <pc:docMk/>
          <pc:sldMk cId="1633724733" sldId="256"/>
        </pc:sldMkLst>
      </pc:sldChg>
      <pc:sldChg chg="del">
        <pc:chgData name="Castiello de Obeso, Santiago" userId="b4fc0b8e-1f0e-417a-8aad-015961d2398a" providerId="ADAL" clId="{32F5EB69-1C5B-406A-8AA5-0E812DF6CE1F}" dt="2024-02-05T17:48:54.147" v="1" actId="47"/>
        <pc:sldMkLst>
          <pc:docMk/>
          <pc:sldMk cId="475968805" sldId="257"/>
        </pc:sldMkLst>
      </pc:sldChg>
      <pc:sldChg chg="modSp mod">
        <pc:chgData name="Castiello de Obeso, Santiago" userId="b4fc0b8e-1f0e-417a-8aad-015961d2398a" providerId="ADAL" clId="{32F5EB69-1C5B-406A-8AA5-0E812DF6CE1F}" dt="2024-02-07T15:17:12.445" v="26" actId="1076"/>
        <pc:sldMkLst>
          <pc:docMk/>
          <pc:sldMk cId="1496116188" sldId="258"/>
        </pc:sldMkLst>
        <pc:spChg chg="mod">
          <ac:chgData name="Castiello de Obeso, Santiago" userId="b4fc0b8e-1f0e-417a-8aad-015961d2398a" providerId="ADAL" clId="{32F5EB69-1C5B-406A-8AA5-0E812DF6CE1F}" dt="2024-02-07T15:17:12.445" v="26" actId="1076"/>
          <ac:spMkLst>
            <pc:docMk/>
            <pc:sldMk cId="1496116188" sldId="258"/>
            <ac:spMk id="47" creationId="{D914B3C4-3E11-965E-268B-3D28C1AEB06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45252-190A-47AE-8448-B231833654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DA5D58-1AE7-4316-803F-C62E3E2F27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3E99A-0A16-4F01-AE67-56B4E2D67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515D-5903-4897-938D-26D2F3A74074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A6DBC-7741-4579-9012-6610CCF75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B236B-4B9B-49A7-A933-51B9505C7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6E34-0648-4C00-AFF0-CC29098013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353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D41ED-A9FD-415B-84FE-5555546D0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98C7C6-31DB-4D74-8684-07D7775734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ED2BD-C6D6-40DB-9A9C-254510E02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515D-5903-4897-938D-26D2F3A74074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0581E-E39D-4084-A5F3-99AA648BD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6107C-B4BE-4542-B3AF-319C94FC2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6E34-0648-4C00-AFF0-CC29098013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389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75F6F3-B793-4768-96A1-8322DA1EA1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E6AE5C-52EA-4660-AA69-D7F5F4E6E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8FD4F-DF13-4002-B56B-0BEEC15AC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515D-5903-4897-938D-26D2F3A74074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8B943-4402-4190-A527-28FE12762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31DFD-2E04-4F08-AE58-F3D2A7F25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6E34-0648-4C00-AFF0-CC29098013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719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96FFA-CD09-4A34-B78A-D5B44E325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44CE8-65CB-4074-B838-8479AEE8D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BDE8B-19CA-4E2C-AA5B-AFAC5A27C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515D-5903-4897-938D-26D2F3A74074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54DFF-4DDA-41B8-A23C-5283866F1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76BEF-EC51-42A1-A394-4DD0480E5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6E34-0648-4C00-AFF0-CC29098013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024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91EF6-FCB0-4A37-90A8-631F91977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5201A5-3447-469C-A1A9-5D562DE52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44EE5-F702-43B3-BF47-AF5A85184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515D-5903-4897-938D-26D2F3A74074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40107-F2CE-46C9-9145-541568B62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61F40-1D50-4C14-8A1F-EBFD832EB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6E34-0648-4C00-AFF0-CC29098013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1668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B696D-0657-47D2-9996-E65BB94A3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77B73-C6B2-4698-89BB-CF0B013FB5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C05FBC-8ED2-4F5B-AB61-BA0085770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CDD7A7-439F-44A8-83B1-DBFDDCDCC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515D-5903-4897-938D-26D2F3A74074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68BCC7-3972-4947-AB18-6DEC027EC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1A117D-93C6-4E82-B390-B16C2B01C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6E34-0648-4C00-AFF0-CC29098013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265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CE00E-6C87-43B4-A183-3A5EF7247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F385B-66F8-4CD6-8571-85C21EA3A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9E8335-2A09-4D86-9C85-83C6A8705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51CC4F-5F14-4F2E-8A0F-68AA417F27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F7421A-B2D1-493C-ACED-80E01A900F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E35A26-6FAA-4D2F-AAD9-598A667BE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515D-5903-4897-938D-26D2F3A74074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903E79-23A7-4E59-AF39-48AFB7A7A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BB3A65-5510-481D-A761-22A0E2A5E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6E34-0648-4C00-AFF0-CC29098013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4920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404D5-69FB-4BA8-8738-FB1FD176A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1100C0-C7B5-456B-9233-30435A3D6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515D-5903-4897-938D-26D2F3A74074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8F864A-A0E9-4812-9C05-B48C600FB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EB1868-170A-42FD-822D-A952C6C2A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6E34-0648-4C00-AFF0-CC29098013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530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D0E26F-96A7-42EE-8894-884C120B1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515D-5903-4897-938D-26D2F3A74074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D2F961-6836-4B55-B409-1058C2467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9E6CA-EB26-4B03-8FF9-BB20C4465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6E34-0648-4C00-AFF0-CC29098013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560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630DA-372D-449B-A575-6D2F83F71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52924-3DAF-45E5-B015-D95001917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5AE748-FF8B-4228-B905-7D9861722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DCEAAA-9936-405A-902A-664C74D12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515D-5903-4897-938D-26D2F3A74074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441D5-3D20-493C-B699-78BAD87F5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8EF016-2DAA-4481-991D-723967E8A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6E34-0648-4C00-AFF0-CC29098013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159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6E3B3-000A-4A96-8580-2C44A2B0D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7191AE-B47B-4592-9EEC-F5B951BB59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6C0B11-0D8F-4099-9306-E07D41F82E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2EB8A2-C552-449A-BDFE-44477E5B9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515D-5903-4897-938D-26D2F3A74074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358236-0AAD-4620-B366-8B1230CB5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DF4A82-8DB4-4204-82F4-50C518BE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6E34-0648-4C00-AFF0-CC29098013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0465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DDECEE-53FD-49A1-99ED-E613B5410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7A78F6-41B3-4F71-BD27-5B827F3D7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394FF-64CE-4B0F-ADFA-0B33657608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2515D-5903-4897-938D-26D2F3A74074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BF017-40C8-4B56-A573-54DA9F81CC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C0991-A8D6-4D6F-965F-63A3D2774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C6E34-0648-4C00-AFF0-CC29098013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1675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7358DB55-DBE6-9B6E-0797-04A3B87D0440}"/>
              </a:ext>
            </a:extLst>
          </p:cNvPr>
          <p:cNvGrpSpPr/>
          <p:nvPr/>
        </p:nvGrpSpPr>
        <p:grpSpPr>
          <a:xfrm>
            <a:off x="335888" y="855714"/>
            <a:ext cx="11585696" cy="2583300"/>
            <a:chOff x="290687" y="539375"/>
            <a:chExt cx="11585696" cy="25833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BD34AD9-4099-4667-95AB-A4C101F65B76}"/>
                </a:ext>
              </a:extLst>
            </p:cNvPr>
            <p:cNvSpPr/>
            <p:nvPr/>
          </p:nvSpPr>
          <p:spPr>
            <a:xfrm>
              <a:off x="290691" y="913731"/>
              <a:ext cx="2160000" cy="14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+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F0B1E10-7C37-4AD8-B2CF-4E7A19CF88FB}"/>
                </a:ext>
              </a:extLst>
            </p:cNvPr>
            <p:cNvSpPr/>
            <p:nvPr/>
          </p:nvSpPr>
          <p:spPr>
            <a:xfrm>
              <a:off x="2597624" y="913731"/>
              <a:ext cx="2160000" cy="14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F2C89ED-3E90-40C5-A49D-9C32C99F17F4}"/>
                </a:ext>
              </a:extLst>
            </p:cNvPr>
            <p:cNvSpPr/>
            <p:nvPr/>
          </p:nvSpPr>
          <p:spPr>
            <a:xfrm>
              <a:off x="7211490" y="913731"/>
              <a:ext cx="2160000" cy="14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/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94B3546-CBDC-46B8-A3FB-2C08C5DB1A61}"/>
                </a:ext>
              </a:extLst>
            </p:cNvPr>
            <p:cNvSpPr txBox="1"/>
            <p:nvPr/>
          </p:nvSpPr>
          <p:spPr>
            <a:xfrm>
              <a:off x="5007694" y="2753343"/>
              <a:ext cx="16836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Trial (~2500 </a:t>
              </a:r>
              <a:r>
                <a:rPr lang="en-GB" dirty="0" err="1"/>
                <a:t>ms</a:t>
              </a:r>
              <a:r>
                <a:rPr lang="en-GB" dirty="0"/>
                <a:t>)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80CA1E6-A610-4E82-AA24-6A77D976749F}"/>
                </a:ext>
              </a:extLst>
            </p:cNvPr>
            <p:cNvSpPr txBox="1"/>
            <p:nvPr/>
          </p:nvSpPr>
          <p:spPr>
            <a:xfrm>
              <a:off x="2597624" y="544399"/>
              <a:ext cx="16482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Cue(s) (500 </a:t>
              </a:r>
              <a:r>
                <a:rPr lang="en-GB" dirty="0" err="1"/>
                <a:t>ms</a:t>
              </a:r>
              <a:r>
                <a:rPr lang="en-GB" dirty="0"/>
                <a:t>)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A9E4B7A-2F0C-4520-9A31-6616FCE0A527}"/>
                </a:ext>
              </a:extLst>
            </p:cNvPr>
            <p:cNvSpPr txBox="1"/>
            <p:nvPr/>
          </p:nvSpPr>
          <p:spPr>
            <a:xfrm>
              <a:off x="7271787" y="544399"/>
              <a:ext cx="2039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Outcome (1000 </a:t>
              </a:r>
              <a:r>
                <a:rPr lang="en-GB" dirty="0" err="1"/>
                <a:t>ms</a:t>
              </a:r>
              <a:r>
                <a:rPr lang="en-GB" dirty="0"/>
                <a:t>)</a:t>
              </a:r>
            </a:p>
          </p:txBody>
        </p:sp>
        <p:sp>
          <p:nvSpPr>
            <p:cNvPr id="28" name="Right Brace 27">
              <a:extLst>
                <a:ext uri="{FF2B5EF4-FFF2-40B4-BE49-F238E27FC236}">
                  <a16:creationId xmlns:a16="http://schemas.microsoft.com/office/drawing/2014/main" id="{41C8C714-AC16-4984-989F-A9F1A1E04450}"/>
                </a:ext>
              </a:extLst>
            </p:cNvPr>
            <p:cNvSpPr/>
            <p:nvPr/>
          </p:nvSpPr>
          <p:spPr>
            <a:xfrm rot="5400000">
              <a:off x="5978969" y="-3183269"/>
              <a:ext cx="209131" cy="11585696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1AB67CC-6109-442E-B365-978789E3C941}"/>
                </a:ext>
              </a:extLst>
            </p:cNvPr>
            <p:cNvSpPr txBox="1"/>
            <p:nvPr/>
          </p:nvSpPr>
          <p:spPr>
            <a:xfrm>
              <a:off x="728525" y="542197"/>
              <a:ext cx="12843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ITI (500 </a:t>
              </a:r>
              <a:r>
                <a:rPr lang="en-GB" dirty="0" err="1"/>
                <a:t>ms</a:t>
              </a:r>
              <a:r>
                <a:rPr lang="en-GB" dirty="0"/>
                <a:t>)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447DC95-2298-4672-96E7-12738B45DEB8}"/>
                </a:ext>
              </a:extLst>
            </p:cNvPr>
            <p:cNvSpPr/>
            <p:nvPr/>
          </p:nvSpPr>
          <p:spPr>
            <a:xfrm>
              <a:off x="9716383" y="908707"/>
              <a:ext cx="2160000" cy="14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C2F99FC-A0C0-4D01-827B-E50E0145C876}"/>
                </a:ext>
              </a:extLst>
            </p:cNvPr>
            <p:cNvSpPr txBox="1"/>
            <p:nvPr/>
          </p:nvSpPr>
          <p:spPr>
            <a:xfrm>
              <a:off x="10327044" y="548983"/>
              <a:ext cx="8686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Ratings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DD7203D-49B4-4D06-8B3D-D53866486564}"/>
                </a:ext>
              </a:extLst>
            </p:cNvPr>
            <p:cNvSpPr/>
            <p:nvPr/>
          </p:nvSpPr>
          <p:spPr>
            <a:xfrm>
              <a:off x="4904557" y="913731"/>
              <a:ext cx="2160000" cy="14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Up: press “B“</a:t>
              </a:r>
            </a:p>
            <a:p>
              <a:pPr algn="ctr"/>
              <a:r>
                <a:rPr lang="en-GB" dirty="0">
                  <a:solidFill>
                    <a:schemeClr val="tx1"/>
                  </a:solidFill>
                </a:rPr>
                <a:t>Down: wait…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B52BBD0-31CD-4F2A-9E46-A9B06E6335A9}"/>
                </a:ext>
              </a:extLst>
            </p:cNvPr>
            <p:cNvSpPr txBox="1"/>
            <p:nvPr/>
          </p:nvSpPr>
          <p:spPr>
            <a:xfrm>
              <a:off x="4882749" y="539375"/>
              <a:ext cx="1953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Response (500 </a:t>
              </a:r>
              <a:r>
                <a:rPr lang="en-GB" dirty="0" err="1"/>
                <a:t>ms</a:t>
              </a:r>
              <a:r>
                <a:rPr lang="en-GB" dirty="0"/>
                <a:t>)</a:t>
              </a: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B1D2DAA-5F11-41E7-BCF1-CB9725489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8874" y="1313984"/>
              <a:ext cx="720000" cy="7200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A00BB18-CB67-433E-ADA3-A2F10671D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3875" y="1313984"/>
              <a:ext cx="720000" cy="720000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EAA3F89-0AC3-4342-9349-100A5F351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7623" y="1094788"/>
              <a:ext cx="1080000" cy="1080000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932BB2A3-CE2B-48D8-B06C-01A455CE5D1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886899" y="939325"/>
              <a:ext cx="1831847" cy="1378763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4470A51-CC8D-F0BF-0810-D117DEFA54D7}"/>
              </a:ext>
            </a:extLst>
          </p:cNvPr>
          <p:cNvGrpSpPr/>
          <p:nvPr/>
        </p:nvGrpSpPr>
        <p:grpSpPr>
          <a:xfrm>
            <a:off x="290684" y="4094302"/>
            <a:ext cx="11796537" cy="2692680"/>
            <a:chOff x="189089" y="2004786"/>
            <a:chExt cx="11796537" cy="269268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D319CAE-FC03-9410-F811-FAAB314075B1}"/>
                </a:ext>
              </a:extLst>
            </p:cNvPr>
            <p:cNvSpPr/>
            <p:nvPr/>
          </p:nvSpPr>
          <p:spPr>
            <a:xfrm>
              <a:off x="189091" y="2476436"/>
              <a:ext cx="2160000" cy="14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+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02BB147-0B7D-64E8-785D-22926E9D1F10}"/>
                </a:ext>
              </a:extLst>
            </p:cNvPr>
            <p:cNvSpPr/>
            <p:nvPr/>
          </p:nvSpPr>
          <p:spPr>
            <a:xfrm>
              <a:off x="2496024" y="2476436"/>
              <a:ext cx="2160000" cy="14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C77DBE7-D4A4-62A5-28AB-4A8CDEDECF12}"/>
                </a:ext>
              </a:extLst>
            </p:cNvPr>
            <p:cNvSpPr/>
            <p:nvPr/>
          </p:nvSpPr>
          <p:spPr>
            <a:xfrm>
              <a:off x="7109890" y="2476436"/>
              <a:ext cx="2160000" cy="14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/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9EBDB50-D201-93EE-17E9-7AEC9E278DF3}"/>
                </a:ext>
              </a:extLst>
            </p:cNvPr>
            <p:cNvSpPr txBox="1"/>
            <p:nvPr/>
          </p:nvSpPr>
          <p:spPr>
            <a:xfrm>
              <a:off x="3662003" y="4328134"/>
              <a:ext cx="215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Trial (1700~2300 </a:t>
              </a:r>
              <a:r>
                <a:rPr lang="en-GB" dirty="0" err="1"/>
                <a:t>ms</a:t>
              </a:r>
              <a:r>
                <a:rPr lang="en-GB" dirty="0"/>
                <a:t>)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AFCF0DE-F4C8-2EA9-1661-FF26B0A2079E}"/>
                </a:ext>
              </a:extLst>
            </p:cNvPr>
            <p:cNvSpPr txBox="1"/>
            <p:nvPr/>
          </p:nvSpPr>
          <p:spPr>
            <a:xfrm>
              <a:off x="2496024" y="2107104"/>
              <a:ext cx="16482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Cue(s) (800 </a:t>
              </a:r>
              <a:r>
                <a:rPr lang="en-GB" dirty="0" err="1"/>
                <a:t>ms</a:t>
              </a:r>
              <a:r>
                <a:rPr lang="en-GB" dirty="0"/>
                <a:t>)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2122DB3-54E6-6030-E691-0112D6D5BB09}"/>
                </a:ext>
              </a:extLst>
            </p:cNvPr>
            <p:cNvSpPr txBox="1"/>
            <p:nvPr/>
          </p:nvSpPr>
          <p:spPr>
            <a:xfrm>
              <a:off x="7109890" y="2107104"/>
              <a:ext cx="19223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Outcome (500 </a:t>
              </a:r>
              <a:r>
                <a:rPr lang="en-GB" dirty="0" err="1"/>
                <a:t>ms</a:t>
              </a:r>
              <a:r>
                <a:rPr lang="en-GB" dirty="0"/>
                <a:t>)</a:t>
              </a:r>
            </a:p>
          </p:txBody>
        </p:sp>
        <p:sp>
          <p:nvSpPr>
            <p:cNvPr id="44" name="Right Brace 43">
              <a:extLst>
                <a:ext uri="{FF2B5EF4-FFF2-40B4-BE49-F238E27FC236}">
                  <a16:creationId xmlns:a16="http://schemas.microsoft.com/office/drawing/2014/main" id="{2BE43C78-3A17-F23A-4745-511842635D8D}"/>
                </a:ext>
              </a:extLst>
            </p:cNvPr>
            <p:cNvSpPr/>
            <p:nvPr/>
          </p:nvSpPr>
          <p:spPr>
            <a:xfrm rot="5400000">
              <a:off x="4624923" y="-418115"/>
              <a:ext cx="209131" cy="9080800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DB6E8AB-4410-C14F-C60F-F98333563EE4}"/>
                </a:ext>
              </a:extLst>
            </p:cNvPr>
            <p:cNvSpPr txBox="1"/>
            <p:nvPr/>
          </p:nvSpPr>
          <p:spPr>
            <a:xfrm>
              <a:off x="189090" y="2107467"/>
              <a:ext cx="17508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ITI (200~800 </a:t>
              </a:r>
              <a:r>
                <a:rPr lang="en-GB" dirty="0" err="1"/>
                <a:t>ms</a:t>
              </a:r>
              <a:r>
                <a:rPr lang="en-GB" dirty="0"/>
                <a:t>)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8C7D3E2-59CD-2FEA-1721-991701366A2A}"/>
                </a:ext>
              </a:extLst>
            </p:cNvPr>
            <p:cNvSpPr/>
            <p:nvPr/>
          </p:nvSpPr>
          <p:spPr>
            <a:xfrm>
              <a:off x="9614783" y="2471412"/>
              <a:ext cx="2160000" cy="14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914B3C4-3E11-965E-268B-3D28C1AEB064}"/>
                </a:ext>
              </a:extLst>
            </p:cNvPr>
            <p:cNvSpPr txBox="1"/>
            <p:nvPr/>
          </p:nvSpPr>
          <p:spPr>
            <a:xfrm>
              <a:off x="10266904" y="2102079"/>
              <a:ext cx="8686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Ratings</a:t>
              </a:r>
            </a:p>
          </p:txBody>
        </p:sp>
        <p:sp>
          <p:nvSpPr>
            <p:cNvPr id="48" name="Double Bracket 47">
              <a:extLst>
                <a:ext uri="{FF2B5EF4-FFF2-40B4-BE49-F238E27FC236}">
                  <a16:creationId xmlns:a16="http://schemas.microsoft.com/office/drawing/2014/main" id="{E441D955-B79D-7952-6905-8F9A4EDB01E4}"/>
                </a:ext>
              </a:extLst>
            </p:cNvPr>
            <p:cNvSpPr/>
            <p:nvPr/>
          </p:nvSpPr>
          <p:spPr>
            <a:xfrm>
              <a:off x="9416822" y="2004786"/>
              <a:ext cx="2568804" cy="2222065"/>
            </a:xfrm>
            <a:prstGeom prst="bracketPair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289876B-60D0-87FE-1056-D54C8D1E2B42}"/>
                </a:ext>
              </a:extLst>
            </p:cNvPr>
            <p:cNvSpPr/>
            <p:nvPr/>
          </p:nvSpPr>
          <p:spPr>
            <a:xfrm>
              <a:off x="4802957" y="2476436"/>
              <a:ext cx="2160000" cy="14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Up: press "U"; </a:t>
              </a:r>
              <a:br>
                <a:rPr lang="en-GB" dirty="0">
                  <a:solidFill>
                    <a:schemeClr val="tx1"/>
                  </a:solidFill>
                </a:rPr>
              </a:br>
              <a:r>
                <a:rPr lang="en-GB" dirty="0">
                  <a:solidFill>
                    <a:schemeClr val="tx1"/>
                  </a:solidFill>
                </a:rPr>
                <a:t>Down: press "D".</a:t>
              </a:r>
              <a:endParaRPr lang="en-GB" sz="3200" dirty="0">
                <a:solidFill>
                  <a:schemeClr val="tx1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DFA9A69-B68B-6007-5A0E-AA913C4B3BE6}"/>
                </a:ext>
              </a:extLst>
            </p:cNvPr>
            <p:cNvSpPr txBox="1"/>
            <p:nvPr/>
          </p:nvSpPr>
          <p:spPr>
            <a:xfrm>
              <a:off x="4802957" y="2107104"/>
              <a:ext cx="2021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Predictive response</a:t>
              </a:r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78A6F05A-D0DE-9DB4-DC72-3C4956F55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7274" y="2876689"/>
              <a:ext cx="720000" cy="720000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987A83E6-AB7B-468D-F38F-A688CC8AE9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2275" y="2876689"/>
              <a:ext cx="720000" cy="720000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59FF4855-E324-0CD6-2526-F93CDFCC5A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6023" y="2657493"/>
              <a:ext cx="1080000" cy="1080000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08503810-B262-8ED8-FE0E-1544819F87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785299" y="2502030"/>
              <a:ext cx="1831847" cy="1378763"/>
            </a:xfrm>
            <a:prstGeom prst="rect">
              <a:avLst/>
            </a:prstGeom>
          </p:spPr>
        </p:pic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3C499FBE-FAF2-CB6E-F7A9-AFB8F92B4890}"/>
              </a:ext>
            </a:extLst>
          </p:cNvPr>
          <p:cNvSpPr txBox="1"/>
          <p:nvPr/>
        </p:nvSpPr>
        <p:spPr>
          <a:xfrm>
            <a:off x="290683" y="3435857"/>
            <a:ext cx="291720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800" b="1" dirty="0"/>
              <a:t>B. </a:t>
            </a:r>
            <a:r>
              <a:rPr lang="en-GB" sz="3200" dirty="0"/>
              <a:t>Experiment 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B46A0A7-A290-EC67-A081-58BAC805BD92}"/>
              </a:ext>
            </a:extLst>
          </p:cNvPr>
          <p:cNvSpPr txBox="1"/>
          <p:nvPr/>
        </p:nvSpPr>
        <p:spPr>
          <a:xfrm>
            <a:off x="286749" y="111117"/>
            <a:ext cx="396756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800" b="1" dirty="0"/>
              <a:t>A. </a:t>
            </a:r>
            <a:r>
              <a:rPr lang="en-GB" sz="3200" dirty="0"/>
              <a:t>Experiment 1 and 2</a:t>
            </a:r>
          </a:p>
        </p:txBody>
      </p:sp>
    </p:spTree>
    <p:extLst>
      <p:ext uri="{BB962C8B-B14F-4D97-AF65-F5344CB8AC3E}">
        <p14:creationId xmlns:p14="http://schemas.microsoft.com/office/powerpoint/2010/main" val="1496116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9540</TotalTime>
  <Words>92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Santiago Castiello de Obeso</dc:creator>
  <cp:lastModifiedBy>Castiello de Obeso, Santiago</cp:lastModifiedBy>
  <cp:revision>2</cp:revision>
  <dcterms:created xsi:type="dcterms:W3CDTF">2021-06-03T17:44:48Z</dcterms:created>
  <dcterms:modified xsi:type="dcterms:W3CDTF">2024-02-07T15:17:15Z</dcterms:modified>
</cp:coreProperties>
</file>