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5CA3C-22DE-4071-A1D9-8FAA953DA260}" v="11" dt="2023-12-19T20:35:12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3" d="100"/>
          <a:sy n="73" d="100"/>
        </p:scale>
        <p:origin x="10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Castiello" userId="4b34a9fd-d2d8-482f-8c49-3c2673b02d8a" providerId="ADAL" clId="{AC09C3BB-864A-4532-B948-6B157B4748FC}"/>
    <pc:docChg chg="custSel modSld">
      <pc:chgData name="Santiago Castiello" userId="4b34a9fd-d2d8-482f-8c49-3c2673b02d8a" providerId="ADAL" clId="{AC09C3BB-864A-4532-B948-6B157B4748FC}" dt="2022-01-21T22:47:10.607" v="47" actId="1076"/>
      <pc:docMkLst>
        <pc:docMk/>
      </pc:docMkLst>
      <pc:sldChg chg="addSp delSp modSp">
        <pc:chgData name="Santiago Castiello" userId="4b34a9fd-d2d8-482f-8c49-3c2673b02d8a" providerId="ADAL" clId="{AC09C3BB-864A-4532-B948-6B157B4748FC}" dt="2022-01-21T22:47:10.607" v="47" actId="1076"/>
        <pc:sldMkLst>
          <pc:docMk/>
          <pc:sldMk cId="1633724733" sldId="256"/>
        </pc:sldMkLst>
        <pc:spChg chg="add mod">
          <ac:chgData name="Santiago Castiello" userId="4b34a9fd-d2d8-482f-8c49-3c2673b02d8a" providerId="ADAL" clId="{AC09C3BB-864A-4532-B948-6B157B4748FC}" dt="2022-01-21T22:40:35.220" v="1" actId="1076"/>
          <ac:spMkLst>
            <pc:docMk/>
            <pc:sldMk cId="1633724733" sldId="256"/>
            <ac:spMk id="18" creationId="{9BD34AD9-4099-4667-95AB-A4C101F65B76}"/>
          </ac:spMkLst>
        </pc:spChg>
        <pc:spChg chg="add mod">
          <ac:chgData name="Santiago Castiello" userId="4b34a9fd-d2d8-482f-8c49-3c2673b02d8a" providerId="ADAL" clId="{AC09C3BB-864A-4532-B948-6B157B4748FC}" dt="2022-01-21T22:43:26.992" v="22" actId="20577"/>
          <ac:spMkLst>
            <pc:docMk/>
            <pc:sldMk cId="1633724733" sldId="256"/>
            <ac:spMk id="19" creationId="{BF0B1E10-7C37-4AD8-B2CF-4E7A19CF88FB}"/>
          </ac:spMkLst>
        </pc:spChg>
        <pc:spChg chg="add mod">
          <ac:chgData name="Santiago Castiello" userId="4b34a9fd-d2d8-482f-8c49-3c2673b02d8a" providerId="ADAL" clId="{AC09C3BB-864A-4532-B948-6B157B4748FC}" dt="2022-01-21T22:41:55.714" v="12" actId="20577"/>
          <ac:spMkLst>
            <pc:docMk/>
            <pc:sldMk cId="1633724733" sldId="256"/>
            <ac:spMk id="20" creationId="{8F2C89ED-3E90-40C5-A49D-9C32C99F17F4}"/>
          </ac:spMkLst>
        </pc:spChg>
        <pc:spChg chg="add mod">
          <ac:chgData name="Santiago Castiello" userId="4b34a9fd-d2d8-482f-8c49-3c2673b02d8a" providerId="ADAL" clId="{AC09C3BB-864A-4532-B948-6B157B4748FC}" dt="2022-01-21T22:44:30.626" v="37" actId="20577"/>
          <ac:spMkLst>
            <pc:docMk/>
            <pc:sldMk cId="1633724733" sldId="256"/>
            <ac:spMk id="25" creationId="{B94B3546-CBDC-46B8-A3FB-2C08C5DB1A61}"/>
          </ac:spMkLst>
        </pc:spChg>
        <pc:spChg chg="add mod">
          <ac:chgData name="Santiago Castiello" userId="4b34a9fd-d2d8-482f-8c49-3c2673b02d8a" providerId="ADAL" clId="{AC09C3BB-864A-4532-B948-6B157B4748FC}" dt="2022-01-21T22:40:38.700" v="3" actId="20577"/>
          <ac:spMkLst>
            <pc:docMk/>
            <pc:sldMk cId="1633724733" sldId="256"/>
            <ac:spMk id="26" creationId="{680CA1E6-A610-4E82-AA24-6A77D976749F}"/>
          </ac:spMkLst>
        </pc:spChg>
        <pc:spChg chg="add mod">
          <ac:chgData name="Santiago Castiello" userId="4b34a9fd-d2d8-482f-8c49-3c2673b02d8a" providerId="ADAL" clId="{AC09C3BB-864A-4532-B948-6B157B4748FC}" dt="2022-01-21T22:40:35.220" v="1" actId="1076"/>
          <ac:spMkLst>
            <pc:docMk/>
            <pc:sldMk cId="1633724733" sldId="256"/>
            <ac:spMk id="27" creationId="{DA9E4B7A-2F0C-4520-9A31-6616FCE0A527}"/>
          </ac:spMkLst>
        </pc:spChg>
        <pc:spChg chg="add mod">
          <ac:chgData name="Santiago Castiello" userId="4b34a9fd-d2d8-482f-8c49-3c2673b02d8a" providerId="ADAL" clId="{AC09C3BB-864A-4532-B948-6B157B4748FC}" dt="2022-01-21T22:40:35.220" v="1" actId="1076"/>
          <ac:spMkLst>
            <pc:docMk/>
            <pc:sldMk cId="1633724733" sldId="256"/>
            <ac:spMk id="28" creationId="{41C8C714-AC16-4984-989F-A9F1A1E04450}"/>
          </ac:spMkLst>
        </pc:spChg>
        <pc:spChg chg="add mod">
          <ac:chgData name="Santiago Castiello" userId="4b34a9fd-d2d8-482f-8c49-3c2673b02d8a" providerId="ADAL" clId="{AC09C3BB-864A-4532-B948-6B157B4748FC}" dt="2022-01-21T22:40:35.220" v="1" actId="1076"/>
          <ac:spMkLst>
            <pc:docMk/>
            <pc:sldMk cId="1633724733" sldId="256"/>
            <ac:spMk id="29" creationId="{61AB67CC-6109-442E-B365-978789E3C941}"/>
          </ac:spMkLst>
        </pc:spChg>
        <pc:spChg chg="add mod">
          <ac:chgData name="Santiago Castiello" userId="4b34a9fd-d2d8-482f-8c49-3c2673b02d8a" providerId="ADAL" clId="{AC09C3BB-864A-4532-B948-6B157B4748FC}" dt="2022-01-21T22:46:48.171" v="38" actId="20577"/>
          <ac:spMkLst>
            <pc:docMk/>
            <pc:sldMk cId="1633724733" sldId="256"/>
            <ac:spMk id="30" creationId="{2447DC95-2298-4672-96E7-12738B45DEB8}"/>
          </ac:spMkLst>
        </pc:spChg>
        <pc:spChg chg="add mod">
          <ac:chgData name="Santiago Castiello" userId="4b34a9fd-d2d8-482f-8c49-3c2673b02d8a" providerId="ADAL" clId="{AC09C3BB-864A-4532-B948-6B157B4748FC}" dt="2022-01-21T22:40:35.220" v="1" actId="1076"/>
          <ac:spMkLst>
            <pc:docMk/>
            <pc:sldMk cId="1633724733" sldId="256"/>
            <ac:spMk id="31" creationId="{1C2F99FC-A0C0-4D01-827B-E50E0145C876}"/>
          </ac:spMkLst>
        </pc:spChg>
        <pc:spChg chg="add mod">
          <ac:chgData name="Santiago Castiello" userId="4b34a9fd-d2d8-482f-8c49-3c2673b02d8a" providerId="ADAL" clId="{AC09C3BB-864A-4532-B948-6B157B4748FC}" dt="2022-01-21T22:40:35.220" v="1" actId="1076"/>
          <ac:spMkLst>
            <pc:docMk/>
            <pc:sldMk cId="1633724733" sldId="256"/>
            <ac:spMk id="32" creationId="{D57802AE-5A7B-4483-AB28-14818A8A08C5}"/>
          </ac:spMkLst>
        </pc:spChg>
        <pc:spChg chg="add mod">
          <ac:chgData name="Santiago Castiello" userId="4b34a9fd-d2d8-482f-8c49-3c2673b02d8a" providerId="ADAL" clId="{AC09C3BB-864A-4532-B948-6B157B4748FC}" dt="2022-01-21T22:43:19.362" v="21" actId="20577"/>
          <ac:spMkLst>
            <pc:docMk/>
            <pc:sldMk cId="1633724733" sldId="256"/>
            <ac:spMk id="33" creationId="{5DD7203D-49B4-4D06-8B3D-D53866486564}"/>
          </ac:spMkLst>
        </pc:spChg>
        <pc:spChg chg="add mod">
          <ac:chgData name="Santiago Castiello" userId="4b34a9fd-d2d8-482f-8c49-3c2673b02d8a" providerId="ADAL" clId="{AC09C3BB-864A-4532-B948-6B157B4748FC}" dt="2022-01-21T22:40:35.220" v="1" actId="1076"/>
          <ac:spMkLst>
            <pc:docMk/>
            <pc:sldMk cId="1633724733" sldId="256"/>
            <ac:spMk id="34" creationId="{BB52BBD0-31CD-4F2A-9E46-A9B06E6335A9}"/>
          </ac:spMkLst>
        </pc:spChg>
        <pc:picChg chg="add mod">
          <ac:chgData name="Santiago Castiello" userId="4b34a9fd-d2d8-482f-8c49-3c2673b02d8a" providerId="ADAL" clId="{AC09C3BB-864A-4532-B948-6B157B4748FC}" dt="2022-01-21T22:42:13.082" v="17" actId="1076"/>
          <ac:picMkLst>
            <pc:docMk/>
            <pc:sldMk cId="1633724733" sldId="256"/>
            <ac:picMk id="3" creationId="{8B1D2DAA-5F11-41E7-BCF1-CB972548932C}"/>
          </ac:picMkLst>
        </pc:picChg>
        <pc:picChg chg="add mod">
          <ac:chgData name="Santiago Castiello" userId="4b34a9fd-d2d8-482f-8c49-3c2673b02d8a" providerId="ADAL" clId="{AC09C3BB-864A-4532-B948-6B157B4748FC}" dt="2022-01-21T22:42:19.208" v="18" actId="1076"/>
          <ac:picMkLst>
            <pc:docMk/>
            <pc:sldMk cId="1633724733" sldId="256"/>
            <ac:picMk id="12" creationId="{9A00BB18-CB67-433E-ADA3-A2F10671D7BB}"/>
          </ac:picMkLst>
        </pc:picChg>
        <pc:picChg chg="add del mod">
          <ac:chgData name="Santiago Castiello" userId="4b34a9fd-d2d8-482f-8c49-3c2673b02d8a" providerId="ADAL" clId="{AC09C3BB-864A-4532-B948-6B157B4748FC}" dt="2022-01-21T22:41:32.242" v="4" actId="478"/>
          <ac:picMkLst>
            <pc:docMk/>
            <pc:sldMk cId="1633724733" sldId="256"/>
            <ac:picMk id="23" creationId="{B7BBD4D3-5BE8-47D1-8150-9ABEE305FD1B}"/>
          </ac:picMkLst>
        </pc:picChg>
        <pc:picChg chg="add mod">
          <ac:chgData name="Santiago Castiello" userId="4b34a9fd-d2d8-482f-8c49-3c2673b02d8a" providerId="ADAL" clId="{AC09C3BB-864A-4532-B948-6B157B4748FC}" dt="2022-01-21T22:44:01.990" v="27" actId="1076"/>
          <ac:picMkLst>
            <pc:docMk/>
            <pc:sldMk cId="1633724733" sldId="256"/>
            <ac:picMk id="35" creationId="{FEAA3F89-0AC3-4342-9349-100A5F351219}"/>
          </ac:picMkLst>
        </pc:picChg>
        <pc:picChg chg="add mod">
          <ac:chgData name="Santiago Castiello" userId="4b34a9fd-d2d8-482f-8c49-3c2673b02d8a" providerId="ADAL" clId="{AC09C3BB-864A-4532-B948-6B157B4748FC}" dt="2022-01-21T22:47:10.607" v="47" actId="1076"/>
          <ac:picMkLst>
            <pc:docMk/>
            <pc:sldMk cId="1633724733" sldId="256"/>
            <ac:picMk id="36" creationId="{932BB2A3-CE2B-48D8-B06C-01A455CE5D1E}"/>
          </ac:picMkLst>
        </pc:picChg>
      </pc:sldChg>
    </pc:docChg>
  </pc:docChgLst>
  <pc:docChgLst>
    <pc:chgData name="Castiello de Obeso, Santiago" userId="b4fc0b8e-1f0e-417a-8aad-015961d2398a" providerId="ADAL" clId="{0D75CA3C-22DE-4071-A1D9-8FAA953DA260}"/>
    <pc:docChg chg="undo custSel addSld modSld">
      <pc:chgData name="Castiello de Obeso, Santiago" userId="b4fc0b8e-1f0e-417a-8aad-015961d2398a" providerId="ADAL" clId="{0D75CA3C-22DE-4071-A1D9-8FAA953DA260}" dt="2023-12-19T20:35:13.448" v="266" actId="21"/>
      <pc:docMkLst>
        <pc:docMk/>
      </pc:docMkLst>
      <pc:sldChg chg="addSp delSp modSp add mod">
        <pc:chgData name="Castiello de Obeso, Santiago" userId="b4fc0b8e-1f0e-417a-8aad-015961d2398a" providerId="ADAL" clId="{0D75CA3C-22DE-4071-A1D9-8FAA953DA260}" dt="2023-12-19T20:35:13.448" v="266" actId="21"/>
        <pc:sldMkLst>
          <pc:docMk/>
          <pc:sldMk cId="1496116188" sldId="258"/>
        </pc:sldMkLst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2" creationId="{DE83A24D-7A19-F7C4-B2F2-A14D5004FF2D}"/>
          </ac:spMkLst>
        </pc:spChg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4" creationId="{3D28C960-583B-4825-A265-6D58384B507A}"/>
          </ac:spMkLst>
        </pc:spChg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5" creationId="{D5877D16-89BA-AF78-BE0D-3D413237F71D}"/>
          </ac:spMkLst>
        </pc:spChg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6" creationId="{85F3D430-89FE-2B76-A426-65FD0BCE6998}"/>
          </ac:spMkLst>
        </pc:spChg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7" creationId="{89C7816A-1DD4-E8D0-2AB4-BBEC7F38F181}"/>
          </ac:spMkLst>
        </pc:spChg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8" creationId="{71464E56-7C28-5226-ABC0-A7C9C0FC14C3}"/>
          </ac:spMkLst>
        </pc:spChg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9" creationId="{5529058B-A874-6649-FA5C-E3E884A6AB19}"/>
          </ac:spMkLst>
        </pc:spChg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10" creationId="{0775CDA9-2B86-D921-BDF9-AA5F70E86DAC}"/>
          </ac:spMkLst>
        </pc:spChg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11" creationId="{74B72D1A-B511-0EA0-9934-AAFC8E7014BE}"/>
          </ac:spMkLst>
        </pc:spChg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13" creationId="{BCD26EC5-44ED-0AF9-B1CB-F826A37FE7C3}"/>
          </ac:spMkLst>
        </pc:spChg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14" creationId="{9C4B48C2-6576-37E8-7F36-D1CB06D8D88E}"/>
          </ac:spMkLst>
        </pc:spChg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15" creationId="{17D2D518-5755-8746-AE68-B7B1C5835AB7}"/>
          </ac:spMkLst>
        </pc:spChg>
        <pc:spChg chg="add del mod">
          <ac:chgData name="Castiello de Obeso, Santiago" userId="b4fc0b8e-1f0e-417a-8aad-015961d2398a" providerId="ADAL" clId="{0D75CA3C-22DE-4071-A1D9-8FAA953DA260}" dt="2023-12-19T20:26:07.965" v="4"/>
          <ac:spMkLst>
            <pc:docMk/>
            <pc:sldMk cId="1496116188" sldId="258"/>
            <ac:spMk id="16" creationId="{017776C0-88D5-ED33-1D6D-640E73351CE9}"/>
          </ac:spMkLst>
        </pc:spChg>
        <pc:spChg chg="mod topLvl">
          <ac:chgData name="Castiello de Obeso, Santiago" userId="b4fc0b8e-1f0e-417a-8aad-015961d2398a" providerId="ADAL" clId="{0D75CA3C-22DE-4071-A1D9-8FAA953DA260}" dt="2023-12-19T20:33:07.940" v="156" actId="164"/>
          <ac:spMkLst>
            <pc:docMk/>
            <pc:sldMk cId="1496116188" sldId="258"/>
            <ac:spMk id="18" creationId="{9BD34AD9-4099-4667-95AB-A4C101F65B76}"/>
          </ac:spMkLst>
        </pc:spChg>
        <pc:spChg chg="mod topLvl">
          <ac:chgData name="Castiello de Obeso, Santiago" userId="b4fc0b8e-1f0e-417a-8aad-015961d2398a" providerId="ADAL" clId="{0D75CA3C-22DE-4071-A1D9-8FAA953DA260}" dt="2023-12-19T20:33:07.940" v="156" actId="164"/>
          <ac:spMkLst>
            <pc:docMk/>
            <pc:sldMk cId="1496116188" sldId="258"/>
            <ac:spMk id="19" creationId="{BF0B1E10-7C37-4AD8-B2CF-4E7A19CF88FB}"/>
          </ac:spMkLst>
        </pc:spChg>
        <pc:spChg chg="mod topLvl">
          <ac:chgData name="Castiello de Obeso, Santiago" userId="b4fc0b8e-1f0e-417a-8aad-015961d2398a" providerId="ADAL" clId="{0D75CA3C-22DE-4071-A1D9-8FAA953DA260}" dt="2023-12-19T20:33:07.940" v="156" actId="164"/>
          <ac:spMkLst>
            <pc:docMk/>
            <pc:sldMk cId="1496116188" sldId="258"/>
            <ac:spMk id="20" creationId="{8F2C89ED-3E90-40C5-A49D-9C32C99F17F4}"/>
          </ac:spMkLst>
        </pc:spChg>
        <pc:spChg chg="mod topLvl">
          <ac:chgData name="Castiello de Obeso, Santiago" userId="b4fc0b8e-1f0e-417a-8aad-015961d2398a" providerId="ADAL" clId="{0D75CA3C-22DE-4071-A1D9-8FAA953DA260}" dt="2023-12-19T20:33:07.940" v="156" actId="164"/>
          <ac:spMkLst>
            <pc:docMk/>
            <pc:sldMk cId="1496116188" sldId="258"/>
            <ac:spMk id="25" creationId="{B94B3546-CBDC-46B8-A3FB-2C08C5DB1A61}"/>
          </ac:spMkLst>
        </pc:spChg>
        <pc:spChg chg="mod topLvl">
          <ac:chgData name="Castiello de Obeso, Santiago" userId="b4fc0b8e-1f0e-417a-8aad-015961d2398a" providerId="ADAL" clId="{0D75CA3C-22DE-4071-A1D9-8FAA953DA260}" dt="2023-12-19T20:33:07.940" v="156" actId="164"/>
          <ac:spMkLst>
            <pc:docMk/>
            <pc:sldMk cId="1496116188" sldId="258"/>
            <ac:spMk id="26" creationId="{680CA1E6-A610-4E82-AA24-6A77D976749F}"/>
          </ac:spMkLst>
        </pc:spChg>
        <pc:spChg chg="mod topLvl">
          <ac:chgData name="Castiello de Obeso, Santiago" userId="b4fc0b8e-1f0e-417a-8aad-015961d2398a" providerId="ADAL" clId="{0D75CA3C-22DE-4071-A1D9-8FAA953DA260}" dt="2023-12-19T20:33:07.940" v="156" actId="164"/>
          <ac:spMkLst>
            <pc:docMk/>
            <pc:sldMk cId="1496116188" sldId="258"/>
            <ac:spMk id="27" creationId="{DA9E4B7A-2F0C-4520-9A31-6616FCE0A527}"/>
          </ac:spMkLst>
        </pc:spChg>
        <pc:spChg chg="mod topLvl">
          <ac:chgData name="Castiello de Obeso, Santiago" userId="b4fc0b8e-1f0e-417a-8aad-015961d2398a" providerId="ADAL" clId="{0D75CA3C-22DE-4071-A1D9-8FAA953DA260}" dt="2023-12-19T20:33:07.940" v="156" actId="164"/>
          <ac:spMkLst>
            <pc:docMk/>
            <pc:sldMk cId="1496116188" sldId="258"/>
            <ac:spMk id="28" creationId="{41C8C714-AC16-4984-989F-A9F1A1E04450}"/>
          </ac:spMkLst>
        </pc:spChg>
        <pc:spChg chg="mod topLvl">
          <ac:chgData name="Castiello de Obeso, Santiago" userId="b4fc0b8e-1f0e-417a-8aad-015961d2398a" providerId="ADAL" clId="{0D75CA3C-22DE-4071-A1D9-8FAA953DA260}" dt="2023-12-19T20:33:07.940" v="156" actId="164"/>
          <ac:spMkLst>
            <pc:docMk/>
            <pc:sldMk cId="1496116188" sldId="258"/>
            <ac:spMk id="29" creationId="{61AB67CC-6109-442E-B365-978789E3C941}"/>
          </ac:spMkLst>
        </pc:spChg>
        <pc:spChg chg="mod topLvl">
          <ac:chgData name="Castiello de Obeso, Santiago" userId="b4fc0b8e-1f0e-417a-8aad-015961d2398a" providerId="ADAL" clId="{0D75CA3C-22DE-4071-A1D9-8FAA953DA260}" dt="2023-12-19T20:33:07.940" v="156" actId="164"/>
          <ac:spMkLst>
            <pc:docMk/>
            <pc:sldMk cId="1496116188" sldId="258"/>
            <ac:spMk id="30" creationId="{2447DC95-2298-4672-96E7-12738B45DEB8}"/>
          </ac:spMkLst>
        </pc:spChg>
        <pc:spChg chg="mod topLvl">
          <ac:chgData name="Castiello de Obeso, Santiago" userId="b4fc0b8e-1f0e-417a-8aad-015961d2398a" providerId="ADAL" clId="{0D75CA3C-22DE-4071-A1D9-8FAA953DA260}" dt="2023-12-19T20:33:07.940" v="156" actId="164"/>
          <ac:spMkLst>
            <pc:docMk/>
            <pc:sldMk cId="1496116188" sldId="258"/>
            <ac:spMk id="31" creationId="{1C2F99FC-A0C0-4D01-827B-E50E0145C876}"/>
          </ac:spMkLst>
        </pc:spChg>
        <pc:spChg chg="del mod topLvl">
          <ac:chgData name="Castiello de Obeso, Santiago" userId="b4fc0b8e-1f0e-417a-8aad-015961d2398a" providerId="ADAL" clId="{0D75CA3C-22DE-4071-A1D9-8FAA953DA260}" dt="2023-12-19T20:26:40.253" v="10" actId="478"/>
          <ac:spMkLst>
            <pc:docMk/>
            <pc:sldMk cId="1496116188" sldId="258"/>
            <ac:spMk id="32" creationId="{D57802AE-5A7B-4483-AB28-14818A8A08C5}"/>
          </ac:spMkLst>
        </pc:spChg>
        <pc:spChg chg="mod topLvl">
          <ac:chgData name="Castiello de Obeso, Santiago" userId="b4fc0b8e-1f0e-417a-8aad-015961d2398a" providerId="ADAL" clId="{0D75CA3C-22DE-4071-A1D9-8FAA953DA260}" dt="2023-12-19T20:33:07.940" v="156" actId="164"/>
          <ac:spMkLst>
            <pc:docMk/>
            <pc:sldMk cId="1496116188" sldId="258"/>
            <ac:spMk id="33" creationId="{5DD7203D-49B4-4D06-8B3D-D53866486564}"/>
          </ac:spMkLst>
        </pc:spChg>
        <pc:spChg chg="mod topLvl">
          <ac:chgData name="Castiello de Obeso, Santiago" userId="b4fc0b8e-1f0e-417a-8aad-015961d2398a" providerId="ADAL" clId="{0D75CA3C-22DE-4071-A1D9-8FAA953DA260}" dt="2023-12-19T20:33:07.940" v="156" actId="164"/>
          <ac:spMkLst>
            <pc:docMk/>
            <pc:sldMk cId="1496116188" sldId="258"/>
            <ac:spMk id="34" creationId="{BB52BBD0-31CD-4F2A-9E46-A9B06E6335A9}"/>
          </ac:spMkLst>
        </pc:spChg>
        <pc:spChg chg="mod">
          <ac:chgData name="Castiello de Obeso, Santiago" userId="b4fc0b8e-1f0e-417a-8aad-015961d2398a" providerId="ADAL" clId="{0D75CA3C-22DE-4071-A1D9-8FAA953DA260}" dt="2023-12-19T20:26:15.733" v="7"/>
          <ac:spMkLst>
            <pc:docMk/>
            <pc:sldMk cId="1496116188" sldId="258"/>
            <ac:spMk id="38" creationId="{6D319CAE-FC03-9410-F811-FAAB314075B1}"/>
          </ac:spMkLst>
        </pc:spChg>
        <pc:spChg chg="mod">
          <ac:chgData name="Castiello de Obeso, Santiago" userId="b4fc0b8e-1f0e-417a-8aad-015961d2398a" providerId="ADAL" clId="{0D75CA3C-22DE-4071-A1D9-8FAA953DA260}" dt="2023-12-19T20:26:15.733" v="7"/>
          <ac:spMkLst>
            <pc:docMk/>
            <pc:sldMk cId="1496116188" sldId="258"/>
            <ac:spMk id="39" creationId="{602BB147-0B7D-64E8-785D-22926E9D1F10}"/>
          </ac:spMkLst>
        </pc:spChg>
        <pc:spChg chg="mod">
          <ac:chgData name="Castiello de Obeso, Santiago" userId="b4fc0b8e-1f0e-417a-8aad-015961d2398a" providerId="ADAL" clId="{0D75CA3C-22DE-4071-A1D9-8FAA953DA260}" dt="2023-12-19T20:26:15.733" v="7"/>
          <ac:spMkLst>
            <pc:docMk/>
            <pc:sldMk cId="1496116188" sldId="258"/>
            <ac:spMk id="40" creationId="{8C77DBE7-D4A4-62A5-28AB-4A8CDEDECF12}"/>
          </ac:spMkLst>
        </pc:spChg>
        <pc:spChg chg="mod">
          <ac:chgData name="Castiello de Obeso, Santiago" userId="b4fc0b8e-1f0e-417a-8aad-015961d2398a" providerId="ADAL" clId="{0D75CA3C-22DE-4071-A1D9-8FAA953DA260}" dt="2023-12-19T20:26:15.733" v="7"/>
          <ac:spMkLst>
            <pc:docMk/>
            <pc:sldMk cId="1496116188" sldId="258"/>
            <ac:spMk id="41" creationId="{B9EBDB50-D201-93EE-17E9-7AEC9E278DF3}"/>
          </ac:spMkLst>
        </pc:spChg>
        <pc:spChg chg="mod">
          <ac:chgData name="Castiello de Obeso, Santiago" userId="b4fc0b8e-1f0e-417a-8aad-015961d2398a" providerId="ADAL" clId="{0D75CA3C-22DE-4071-A1D9-8FAA953DA260}" dt="2023-12-19T20:28:56.143" v="58" actId="20577"/>
          <ac:spMkLst>
            <pc:docMk/>
            <pc:sldMk cId="1496116188" sldId="258"/>
            <ac:spMk id="42" creationId="{9AFCF0DE-F4C8-2EA9-1661-FF26B0A2079E}"/>
          </ac:spMkLst>
        </pc:spChg>
        <pc:spChg chg="mod">
          <ac:chgData name="Castiello de Obeso, Santiago" userId="b4fc0b8e-1f0e-417a-8aad-015961d2398a" providerId="ADAL" clId="{0D75CA3C-22DE-4071-A1D9-8FAA953DA260}" dt="2023-12-19T20:26:15.733" v="7"/>
          <ac:spMkLst>
            <pc:docMk/>
            <pc:sldMk cId="1496116188" sldId="258"/>
            <ac:spMk id="43" creationId="{22122DB3-54E6-6030-E691-0112D6D5BB09}"/>
          </ac:spMkLst>
        </pc:spChg>
        <pc:spChg chg="mod">
          <ac:chgData name="Castiello de Obeso, Santiago" userId="b4fc0b8e-1f0e-417a-8aad-015961d2398a" providerId="ADAL" clId="{0D75CA3C-22DE-4071-A1D9-8FAA953DA260}" dt="2023-12-19T20:26:15.733" v="7"/>
          <ac:spMkLst>
            <pc:docMk/>
            <pc:sldMk cId="1496116188" sldId="258"/>
            <ac:spMk id="44" creationId="{2BE43C78-3A17-F23A-4745-511842635D8D}"/>
          </ac:spMkLst>
        </pc:spChg>
        <pc:spChg chg="mod">
          <ac:chgData name="Castiello de Obeso, Santiago" userId="b4fc0b8e-1f0e-417a-8aad-015961d2398a" providerId="ADAL" clId="{0D75CA3C-22DE-4071-A1D9-8FAA953DA260}" dt="2023-12-19T20:26:15.733" v="7"/>
          <ac:spMkLst>
            <pc:docMk/>
            <pc:sldMk cId="1496116188" sldId="258"/>
            <ac:spMk id="45" creationId="{9DB6E8AB-4410-C14F-C60F-F98333563EE4}"/>
          </ac:spMkLst>
        </pc:spChg>
        <pc:spChg chg="mod">
          <ac:chgData name="Castiello de Obeso, Santiago" userId="b4fc0b8e-1f0e-417a-8aad-015961d2398a" providerId="ADAL" clId="{0D75CA3C-22DE-4071-A1D9-8FAA953DA260}" dt="2023-12-19T20:26:15.733" v="7"/>
          <ac:spMkLst>
            <pc:docMk/>
            <pc:sldMk cId="1496116188" sldId="258"/>
            <ac:spMk id="46" creationId="{78C7D3E2-59CD-2FEA-1721-991701366A2A}"/>
          </ac:spMkLst>
        </pc:spChg>
        <pc:spChg chg="mod">
          <ac:chgData name="Castiello de Obeso, Santiago" userId="b4fc0b8e-1f0e-417a-8aad-015961d2398a" providerId="ADAL" clId="{0D75CA3C-22DE-4071-A1D9-8FAA953DA260}" dt="2023-12-19T20:26:15.733" v="7"/>
          <ac:spMkLst>
            <pc:docMk/>
            <pc:sldMk cId="1496116188" sldId="258"/>
            <ac:spMk id="47" creationId="{D914B3C4-3E11-965E-268B-3D28C1AEB064}"/>
          </ac:spMkLst>
        </pc:spChg>
        <pc:spChg chg="mod">
          <ac:chgData name="Castiello de Obeso, Santiago" userId="b4fc0b8e-1f0e-417a-8aad-015961d2398a" providerId="ADAL" clId="{0D75CA3C-22DE-4071-A1D9-8FAA953DA260}" dt="2023-12-19T20:26:15.733" v="7"/>
          <ac:spMkLst>
            <pc:docMk/>
            <pc:sldMk cId="1496116188" sldId="258"/>
            <ac:spMk id="48" creationId="{E441D955-B79D-7952-6905-8F9A4EDB01E4}"/>
          </ac:spMkLst>
        </pc:spChg>
        <pc:spChg chg="mod">
          <ac:chgData name="Castiello de Obeso, Santiago" userId="b4fc0b8e-1f0e-417a-8aad-015961d2398a" providerId="ADAL" clId="{0D75CA3C-22DE-4071-A1D9-8FAA953DA260}" dt="2023-12-19T20:26:15.733" v="7"/>
          <ac:spMkLst>
            <pc:docMk/>
            <pc:sldMk cId="1496116188" sldId="258"/>
            <ac:spMk id="49" creationId="{5289876B-60D0-87FE-1056-D54C8D1E2B42}"/>
          </ac:spMkLst>
        </pc:spChg>
        <pc:spChg chg="mod">
          <ac:chgData name="Castiello de Obeso, Santiago" userId="b4fc0b8e-1f0e-417a-8aad-015961d2398a" providerId="ADAL" clId="{0D75CA3C-22DE-4071-A1D9-8FAA953DA260}" dt="2023-12-19T20:26:15.733" v="7"/>
          <ac:spMkLst>
            <pc:docMk/>
            <pc:sldMk cId="1496116188" sldId="258"/>
            <ac:spMk id="50" creationId="{7DFA9A69-B68B-6007-5A0E-AA913C4B3BE6}"/>
          </ac:spMkLst>
        </pc:spChg>
        <pc:spChg chg="add del mod">
          <ac:chgData name="Castiello de Obeso, Santiago" userId="b4fc0b8e-1f0e-417a-8aad-015961d2398a" providerId="ADAL" clId="{0D75CA3C-22DE-4071-A1D9-8FAA953DA260}" dt="2023-12-19T20:33:50.242" v="168" actId="478"/>
          <ac:spMkLst>
            <pc:docMk/>
            <pc:sldMk cId="1496116188" sldId="258"/>
            <ac:spMk id="55" creationId="{9C82A17F-4290-6249-38FB-B2846976D355}"/>
          </ac:spMkLst>
        </pc:spChg>
        <pc:spChg chg="add mod">
          <ac:chgData name="Castiello de Obeso, Santiago" userId="b4fc0b8e-1f0e-417a-8aad-015961d2398a" providerId="ADAL" clId="{0D75CA3C-22DE-4071-A1D9-8FAA953DA260}" dt="2023-12-19T20:35:06.998" v="264" actId="1036"/>
          <ac:spMkLst>
            <pc:docMk/>
            <pc:sldMk cId="1496116188" sldId="258"/>
            <ac:spMk id="57" creationId="{3C499FBE-FAF2-CB6E-F7A9-AFB8F92B4890}"/>
          </ac:spMkLst>
        </pc:spChg>
        <pc:spChg chg="add mod">
          <ac:chgData name="Castiello de Obeso, Santiago" userId="b4fc0b8e-1f0e-417a-8aad-015961d2398a" providerId="ADAL" clId="{0D75CA3C-22DE-4071-A1D9-8FAA953DA260}" dt="2023-12-19T20:34:56.922" v="242" actId="20577"/>
          <ac:spMkLst>
            <pc:docMk/>
            <pc:sldMk cId="1496116188" sldId="258"/>
            <ac:spMk id="58" creationId="{8B46A0A7-A290-EC67-A081-58BAC805BD92}"/>
          </ac:spMkLst>
        </pc:spChg>
        <pc:grpChg chg="add del mod">
          <ac:chgData name="Castiello de Obeso, Santiago" userId="b4fc0b8e-1f0e-417a-8aad-015961d2398a" providerId="ADAL" clId="{0D75CA3C-22DE-4071-A1D9-8FAA953DA260}" dt="2023-12-19T20:26:36.863" v="9" actId="165"/>
          <ac:grpSpMkLst>
            <pc:docMk/>
            <pc:sldMk cId="1496116188" sldId="258"/>
            <ac:grpSpMk id="24" creationId="{D022911E-6FE2-6FC0-D9EE-7A17B9166168}"/>
          </ac:grpSpMkLst>
        </pc:grpChg>
        <pc:grpChg chg="add mod">
          <ac:chgData name="Castiello de Obeso, Santiago" userId="b4fc0b8e-1f0e-417a-8aad-015961d2398a" providerId="ADAL" clId="{0D75CA3C-22DE-4071-A1D9-8FAA953DA260}" dt="2023-12-19T20:34:40.012" v="225" actId="1036"/>
          <ac:grpSpMkLst>
            <pc:docMk/>
            <pc:sldMk cId="1496116188" sldId="258"/>
            <ac:grpSpMk id="37" creationId="{B4470A51-CC8D-F0BF-0810-D117DEFA54D7}"/>
          </ac:grpSpMkLst>
        </pc:grpChg>
        <pc:grpChg chg="add mod">
          <ac:chgData name="Castiello de Obeso, Santiago" userId="b4fc0b8e-1f0e-417a-8aad-015961d2398a" providerId="ADAL" clId="{0D75CA3C-22DE-4071-A1D9-8FAA953DA260}" dt="2023-12-19T20:35:02.844" v="252" actId="1036"/>
          <ac:grpSpMkLst>
            <pc:docMk/>
            <pc:sldMk cId="1496116188" sldId="258"/>
            <ac:grpSpMk id="56" creationId="{7358DB55-DBE6-9B6E-0797-04A3B87D0440}"/>
          </ac:grpSpMkLst>
        </pc:grpChg>
        <pc:picChg chg="mod topLvl">
          <ac:chgData name="Castiello de Obeso, Santiago" userId="b4fc0b8e-1f0e-417a-8aad-015961d2398a" providerId="ADAL" clId="{0D75CA3C-22DE-4071-A1D9-8FAA953DA260}" dt="2023-12-19T20:33:07.940" v="156" actId="164"/>
          <ac:picMkLst>
            <pc:docMk/>
            <pc:sldMk cId="1496116188" sldId="258"/>
            <ac:picMk id="3" creationId="{8B1D2DAA-5F11-41E7-BCF1-CB972548932C}"/>
          </ac:picMkLst>
        </pc:picChg>
        <pc:picChg chg="mod topLvl">
          <ac:chgData name="Castiello de Obeso, Santiago" userId="b4fc0b8e-1f0e-417a-8aad-015961d2398a" providerId="ADAL" clId="{0D75CA3C-22DE-4071-A1D9-8FAA953DA260}" dt="2023-12-19T20:33:07.940" v="156" actId="164"/>
          <ac:picMkLst>
            <pc:docMk/>
            <pc:sldMk cId="1496116188" sldId="258"/>
            <ac:picMk id="12" creationId="{9A00BB18-CB67-433E-ADA3-A2F10671D7BB}"/>
          </ac:picMkLst>
        </pc:picChg>
        <pc:picChg chg="add del mod">
          <ac:chgData name="Castiello de Obeso, Santiago" userId="b4fc0b8e-1f0e-417a-8aad-015961d2398a" providerId="ADAL" clId="{0D75CA3C-22DE-4071-A1D9-8FAA953DA260}" dt="2023-12-19T20:26:07.965" v="4"/>
          <ac:picMkLst>
            <pc:docMk/>
            <pc:sldMk cId="1496116188" sldId="258"/>
            <ac:picMk id="17" creationId="{21D01D07-A2FA-4B8B-6661-1318D2D484AF}"/>
          </ac:picMkLst>
        </pc:picChg>
        <pc:picChg chg="add del mod">
          <ac:chgData name="Castiello de Obeso, Santiago" userId="b4fc0b8e-1f0e-417a-8aad-015961d2398a" providerId="ADAL" clId="{0D75CA3C-22DE-4071-A1D9-8FAA953DA260}" dt="2023-12-19T20:26:07.965" v="4"/>
          <ac:picMkLst>
            <pc:docMk/>
            <pc:sldMk cId="1496116188" sldId="258"/>
            <ac:picMk id="21" creationId="{86F6B8CD-AD33-FE64-08A1-6B0F2B7E1F38}"/>
          </ac:picMkLst>
        </pc:picChg>
        <pc:picChg chg="add del mod">
          <ac:chgData name="Castiello de Obeso, Santiago" userId="b4fc0b8e-1f0e-417a-8aad-015961d2398a" providerId="ADAL" clId="{0D75CA3C-22DE-4071-A1D9-8FAA953DA260}" dt="2023-12-19T20:26:07.965" v="4"/>
          <ac:picMkLst>
            <pc:docMk/>
            <pc:sldMk cId="1496116188" sldId="258"/>
            <ac:picMk id="22" creationId="{EDC8D488-A2C1-C3DC-B5BC-8AF0DE0E78E3}"/>
          </ac:picMkLst>
        </pc:picChg>
        <pc:picChg chg="add del mod">
          <ac:chgData name="Castiello de Obeso, Santiago" userId="b4fc0b8e-1f0e-417a-8aad-015961d2398a" providerId="ADAL" clId="{0D75CA3C-22DE-4071-A1D9-8FAA953DA260}" dt="2023-12-19T20:26:07.965" v="4"/>
          <ac:picMkLst>
            <pc:docMk/>
            <pc:sldMk cId="1496116188" sldId="258"/>
            <ac:picMk id="23" creationId="{5494E5DA-3A46-6F7C-75F7-793A06463AD8}"/>
          </ac:picMkLst>
        </pc:picChg>
        <pc:picChg chg="mod topLvl">
          <ac:chgData name="Castiello de Obeso, Santiago" userId="b4fc0b8e-1f0e-417a-8aad-015961d2398a" providerId="ADAL" clId="{0D75CA3C-22DE-4071-A1D9-8FAA953DA260}" dt="2023-12-19T20:33:07.940" v="156" actId="164"/>
          <ac:picMkLst>
            <pc:docMk/>
            <pc:sldMk cId="1496116188" sldId="258"/>
            <ac:picMk id="35" creationId="{FEAA3F89-0AC3-4342-9349-100A5F351219}"/>
          </ac:picMkLst>
        </pc:picChg>
        <pc:picChg chg="mod topLvl">
          <ac:chgData name="Castiello de Obeso, Santiago" userId="b4fc0b8e-1f0e-417a-8aad-015961d2398a" providerId="ADAL" clId="{0D75CA3C-22DE-4071-A1D9-8FAA953DA260}" dt="2023-12-19T20:33:07.940" v="156" actId="164"/>
          <ac:picMkLst>
            <pc:docMk/>
            <pc:sldMk cId="1496116188" sldId="258"/>
            <ac:picMk id="36" creationId="{932BB2A3-CE2B-48D8-B06C-01A455CE5D1E}"/>
          </ac:picMkLst>
        </pc:picChg>
        <pc:picChg chg="mod">
          <ac:chgData name="Castiello de Obeso, Santiago" userId="b4fc0b8e-1f0e-417a-8aad-015961d2398a" providerId="ADAL" clId="{0D75CA3C-22DE-4071-A1D9-8FAA953DA260}" dt="2023-12-19T20:26:15.733" v="7"/>
          <ac:picMkLst>
            <pc:docMk/>
            <pc:sldMk cId="1496116188" sldId="258"/>
            <ac:picMk id="51" creationId="{78A6F05A-D0DE-9DB4-DC72-3C4956F55AF0}"/>
          </ac:picMkLst>
        </pc:picChg>
        <pc:picChg chg="mod">
          <ac:chgData name="Castiello de Obeso, Santiago" userId="b4fc0b8e-1f0e-417a-8aad-015961d2398a" providerId="ADAL" clId="{0D75CA3C-22DE-4071-A1D9-8FAA953DA260}" dt="2023-12-19T20:26:15.733" v="7"/>
          <ac:picMkLst>
            <pc:docMk/>
            <pc:sldMk cId="1496116188" sldId="258"/>
            <ac:picMk id="52" creationId="{987A83E6-AB7B-468D-F38F-A688CC8AE951}"/>
          </ac:picMkLst>
        </pc:picChg>
        <pc:picChg chg="mod">
          <ac:chgData name="Castiello de Obeso, Santiago" userId="b4fc0b8e-1f0e-417a-8aad-015961d2398a" providerId="ADAL" clId="{0D75CA3C-22DE-4071-A1D9-8FAA953DA260}" dt="2023-12-19T20:26:15.733" v="7"/>
          <ac:picMkLst>
            <pc:docMk/>
            <pc:sldMk cId="1496116188" sldId="258"/>
            <ac:picMk id="53" creationId="{59FF4855-E324-0CD6-2526-F93CDFCC5ACA}"/>
          </ac:picMkLst>
        </pc:picChg>
        <pc:picChg chg="mod">
          <ac:chgData name="Castiello de Obeso, Santiago" userId="b4fc0b8e-1f0e-417a-8aad-015961d2398a" providerId="ADAL" clId="{0D75CA3C-22DE-4071-A1D9-8FAA953DA260}" dt="2023-12-19T20:26:15.733" v="7"/>
          <ac:picMkLst>
            <pc:docMk/>
            <pc:sldMk cId="1496116188" sldId="258"/>
            <ac:picMk id="54" creationId="{08503810-B262-8ED8-FE0E-1544819F87A2}"/>
          </ac:picMkLst>
        </pc:picChg>
        <pc:picChg chg="add del">
          <ac:chgData name="Castiello de Obeso, Santiago" userId="b4fc0b8e-1f0e-417a-8aad-015961d2398a" providerId="ADAL" clId="{0D75CA3C-22DE-4071-A1D9-8FAA953DA260}" dt="2023-12-19T20:35:13.448" v="266" actId="21"/>
          <ac:picMkLst>
            <pc:docMk/>
            <pc:sldMk cId="1496116188" sldId="258"/>
            <ac:picMk id="59" creationId="{7FEB27FB-689C-7097-0731-0D840D84A731}"/>
          </ac:picMkLst>
        </pc:picChg>
      </pc:sldChg>
    </pc:docChg>
  </pc:docChgLst>
  <pc:docChgLst>
    <pc:chgData name="Santiago Castiello" userId="4b34a9fd-d2d8-482f-8c49-3c2673b02d8a" providerId="ADAL" clId="{5F26525B-628D-4AB0-852D-065815CBE7D0}"/>
    <pc:docChg chg="custSel addSld delSld modSld sldOrd">
      <pc:chgData name="Santiago Castiello" userId="4b34a9fd-d2d8-482f-8c49-3c2673b02d8a" providerId="ADAL" clId="{5F26525B-628D-4AB0-852D-065815CBE7D0}" dt="2023-05-30T17:21:13.233" v="9" actId="1076"/>
      <pc:docMkLst>
        <pc:docMk/>
      </pc:docMkLst>
      <pc:sldChg chg="addSp delSp modSp mod">
        <pc:chgData name="Santiago Castiello" userId="4b34a9fd-d2d8-482f-8c49-3c2673b02d8a" providerId="ADAL" clId="{5F26525B-628D-4AB0-852D-065815CBE7D0}" dt="2023-05-30T17:20:28.633" v="8" actId="21"/>
        <pc:sldMkLst>
          <pc:docMk/>
          <pc:sldMk cId="1633724733" sldId="256"/>
        </pc:sldMkLst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4" creationId="{627DCEE5-B473-40B5-B7AF-1F52F5E8E2DD}"/>
          </ac:spMkLst>
        </pc:spChg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5" creationId="{16145F51-F522-4B72-AB91-9A084BAF9B11}"/>
          </ac:spMkLst>
        </pc:spChg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6" creationId="{7FB6BD46-AF69-4BA8-B803-12A41B4BED76}"/>
          </ac:spMkLst>
        </pc:spChg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9" creationId="{FCD5A742-22FE-4341-B045-8639C2890391}"/>
          </ac:spMkLst>
        </pc:spChg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10" creationId="{E4F58E7F-57BA-47D3-97BF-77C53E51266C}"/>
          </ac:spMkLst>
        </pc:spChg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11" creationId="{25F35140-3878-4D32-8B2D-AC15467C939D}"/>
          </ac:spMkLst>
        </pc:spChg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14" creationId="{5ADB7051-2773-44B1-9AD5-208462C245C7}"/>
          </ac:spMkLst>
        </pc:spChg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15" creationId="{37BB41AF-78E3-4545-84B2-09EB2BC8B78F}"/>
          </ac:spMkLst>
        </pc:spChg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16" creationId="{581AEBE9-4E03-4822-9E19-27B8716B1509}"/>
          </ac:spMkLst>
        </pc:spChg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17" creationId="{CDDCB922-3947-4825-81BF-2056C1819831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18" creationId="{9BD34AD9-4099-4667-95AB-A4C101F65B76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19" creationId="{BF0B1E10-7C37-4AD8-B2CF-4E7A19CF88FB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20" creationId="{8F2C89ED-3E90-40C5-A49D-9C32C99F17F4}"/>
          </ac:spMkLst>
        </pc:spChg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21" creationId="{6AEDA799-235A-410C-8F50-58F03B6ED851}"/>
          </ac:spMkLst>
        </pc:spChg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22" creationId="{9F479988-727D-4A87-8CE5-7F95832B84F8}"/>
          </ac:spMkLst>
        </pc:spChg>
        <pc:spChg chg="del">
          <ac:chgData name="Santiago Castiello" userId="4b34a9fd-d2d8-482f-8c49-3c2673b02d8a" providerId="ADAL" clId="{5F26525B-628D-4AB0-852D-065815CBE7D0}" dt="2023-05-30T17:20:17.566" v="5" actId="478"/>
          <ac:spMkLst>
            <pc:docMk/>
            <pc:sldMk cId="1633724733" sldId="256"/>
            <ac:spMk id="24" creationId="{04CB5D64-CC6C-41D9-BA3F-D4983BB8831A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25" creationId="{B94B3546-CBDC-46B8-A3FB-2C08C5DB1A61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26" creationId="{680CA1E6-A610-4E82-AA24-6A77D976749F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27" creationId="{DA9E4B7A-2F0C-4520-9A31-6616FCE0A527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28" creationId="{41C8C714-AC16-4984-989F-A9F1A1E04450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29" creationId="{61AB67CC-6109-442E-B365-978789E3C941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30" creationId="{2447DC95-2298-4672-96E7-12738B45DEB8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31" creationId="{1C2F99FC-A0C0-4D01-827B-E50E0145C876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32" creationId="{D57802AE-5A7B-4483-AB28-14818A8A08C5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33" creationId="{5DD7203D-49B4-4D06-8B3D-D53866486564}"/>
          </ac:spMkLst>
        </pc:spChg>
        <pc:spChg chg="mod">
          <ac:chgData name="Santiago Castiello" userId="4b34a9fd-d2d8-482f-8c49-3c2673b02d8a" providerId="ADAL" clId="{5F26525B-628D-4AB0-852D-065815CBE7D0}" dt="2023-05-30T17:20:22.261" v="6" actId="1076"/>
          <ac:spMkLst>
            <pc:docMk/>
            <pc:sldMk cId="1633724733" sldId="256"/>
            <ac:spMk id="34" creationId="{BB52BBD0-31CD-4F2A-9E46-A9B06E6335A9}"/>
          </ac:spMkLst>
        </pc:spChg>
        <pc:picChg chg="add del">
          <ac:chgData name="Santiago Castiello" userId="4b34a9fd-d2d8-482f-8c49-3c2673b02d8a" providerId="ADAL" clId="{5F26525B-628D-4AB0-852D-065815CBE7D0}" dt="2023-05-30T17:20:28.633" v="8" actId="21"/>
          <ac:picMkLst>
            <pc:docMk/>
            <pc:sldMk cId="1633724733" sldId="256"/>
            <ac:picMk id="2" creationId="{3BE712CE-71F2-DA93-24B2-CAD111607249}"/>
          </ac:picMkLst>
        </pc:picChg>
        <pc:picChg chg="mod">
          <ac:chgData name="Santiago Castiello" userId="4b34a9fd-d2d8-482f-8c49-3c2673b02d8a" providerId="ADAL" clId="{5F26525B-628D-4AB0-852D-065815CBE7D0}" dt="2023-05-30T17:20:22.261" v="6" actId="1076"/>
          <ac:picMkLst>
            <pc:docMk/>
            <pc:sldMk cId="1633724733" sldId="256"/>
            <ac:picMk id="3" creationId="{8B1D2DAA-5F11-41E7-BCF1-CB972548932C}"/>
          </ac:picMkLst>
        </pc:picChg>
        <pc:picChg chg="del">
          <ac:chgData name="Santiago Castiello" userId="4b34a9fd-d2d8-482f-8c49-3c2673b02d8a" providerId="ADAL" clId="{5F26525B-628D-4AB0-852D-065815CBE7D0}" dt="2023-05-30T17:20:17.566" v="5" actId="478"/>
          <ac:picMkLst>
            <pc:docMk/>
            <pc:sldMk cId="1633724733" sldId="256"/>
            <ac:picMk id="8" creationId="{8E149CCA-519C-4512-8740-543A53E93241}"/>
          </ac:picMkLst>
        </pc:picChg>
        <pc:picChg chg="mod">
          <ac:chgData name="Santiago Castiello" userId="4b34a9fd-d2d8-482f-8c49-3c2673b02d8a" providerId="ADAL" clId="{5F26525B-628D-4AB0-852D-065815CBE7D0}" dt="2023-05-30T17:20:22.261" v="6" actId="1076"/>
          <ac:picMkLst>
            <pc:docMk/>
            <pc:sldMk cId="1633724733" sldId="256"/>
            <ac:picMk id="12" creationId="{9A00BB18-CB67-433E-ADA3-A2F10671D7BB}"/>
          </ac:picMkLst>
        </pc:picChg>
        <pc:picChg chg="mod">
          <ac:chgData name="Santiago Castiello" userId="4b34a9fd-d2d8-482f-8c49-3c2673b02d8a" providerId="ADAL" clId="{5F26525B-628D-4AB0-852D-065815CBE7D0}" dt="2023-05-30T17:20:22.261" v="6" actId="1076"/>
          <ac:picMkLst>
            <pc:docMk/>
            <pc:sldMk cId="1633724733" sldId="256"/>
            <ac:picMk id="35" creationId="{FEAA3F89-0AC3-4342-9349-100A5F351219}"/>
          </ac:picMkLst>
        </pc:picChg>
        <pc:picChg chg="mod">
          <ac:chgData name="Santiago Castiello" userId="4b34a9fd-d2d8-482f-8c49-3c2673b02d8a" providerId="ADAL" clId="{5F26525B-628D-4AB0-852D-065815CBE7D0}" dt="2023-05-30T17:20:22.261" v="6" actId="1076"/>
          <ac:picMkLst>
            <pc:docMk/>
            <pc:sldMk cId="1633724733" sldId="256"/>
            <ac:picMk id="36" creationId="{932BB2A3-CE2B-48D8-B06C-01A455CE5D1E}"/>
          </ac:picMkLst>
        </pc:picChg>
      </pc:sldChg>
      <pc:sldChg chg="delSp modSp add mod ord">
        <pc:chgData name="Santiago Castiello" userId="4b34a9fd-d2d8-482f-8c49-3c2673b02d8a" providerId="ADAL" clId="{5F26525B-628D-4AB0-852D-065815CBE7D0}" dt="2023-05-30T17:21:13.233" v="9" actId="1076"/>
        <pc:sldMkLst>
          <pc:docMk/>
          <pc:sldMk cId="475968805" sldId="257"/>
        </pc:sldMkLst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4" creationId="{627DCEE5-B473-40B5-B7AF-1F52F5E8E2DD}"/>
          </ac:spMkLst>
        </pc:spChg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5" creationId="{16145F51-F522-4B72-AB91-9A084BAF9B11}"/>
          </ac:spMkLst>
        </pc:spChg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6" creationId="{7FB6BD46-AF69-4BA8-B803-12A41B4BED76}"/>
          </ac:spMkLst>
        </pc:spChg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9" creationId="{FCD5A742-22FE-4341-B045-8639C2890391}"/>
          </ac:spMkLst>
        </pc:spChg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10" creationId="{E4F58E7F-57BA-47D3-97BF-77C53E51266C}"/>
          </ac:spMkLst>
        </pc:spChg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11" creationId="{25F35140-3878-4D32-8B2D-AC15467C939D}"/>
          </ac:spMkLst>
        </pc:spChg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14" creationId="{5ADB7051-2773-44B1-9AD5-208462C245C7}"/>
          </ac:spMkLst>
        </pc:spChg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15" creationId="{37BB41AF-78E3-4545-84B2-09EB2BC8B78F}"/>
          </ac:spMkLst>
        </pc:spChg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16" creationId="{581AEBE9-4E03-4822-9E19-27B8716B1509}"/>
          </ac:spMkLst>
        </pc:spChg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17" creationId="{CDDCB922-3947-4825-81BF-2056C1819831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18" creationId="{9BD34AD9-4099-4667-95AB-A4C101F65B76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19" creationId="{BF0B1E10-7C37-4AD8-B2CF-4E7A19CF88FB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20" creationId="{8F2C89ED-3E90-40C5-A49D-9C32C99F17F4}"/>
          </ac:spMkLst>
        </pc:spChg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21" creationId="{6AEDA799-235A-410C-8F50-58F03B6ED851}"/>
          </ac:spMkLst>
        </pc:spChg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22" creationId="{9F479988-727D-4A87-8CE5-7F95832B84F8}"/>
          </ac:spMkLst>
        </pc:spChg>
        <pc:spChg chg="mod">
          <ac:chgData name="Santiago Castiello" userId="4b34a9fd-d2d8-482f-8c49-3c2673b02d8a" providerId="ADAL" clId="{5F26525B-628D-4AB0-852D-065815CBE7D0}" dt="2023-05-30T17:21:13.233" v="9" actId="1076"/>
          <ac:spMkLst>
            <pc:docMk/>
            <pc:sldMk cId="475968805" sldId="257"/>
            <ac:spMk id="24" creationId="{04CB5D64-CC6C-41D9-BA3F-D4983BB8831A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25" creationId="{B94B3546-CBDC-46B8-A3FB-2C08C5DB1A61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26" creationId="{680CA1E6-A610-4E82-AA24-6A77D976749F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27" creationId="{DA9E4B7A-2F0C-4520-9A31-6616FCE0A527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28" creationId="{41C8C714-AC16-4984-989F-A9F1A1E04450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29" creationId="{61AB67CC-6109-442E-B365-978789E3C941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30" creationId="{2447DC95-2298-4672-96E7-12738B45DEB8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31" creationId="{1C2F99FC-A0C0-4D01-827B-E50E0145C876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32" creationId="{D57802AE-5A7B-4483-AB28-14818A8A08C5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33" creationId="{5DD7203D-49B4-4D06-8B3D-D53866486564}"/>
          </ac:spMkLst>
        </pc:spChg>
        <pc:spChg chg="del">
          <ac:chgData name="Santiago Castiello" userId="4b34a9fd-d2d8-482f-8c49-3c2673b02d8a" providerId="ADAL" clId="{5F26525B-628D-4AB0-852D-065815CBE7D0}" dt="2023-05-30T17:20:11.206" v="2" actId="478"/>
          <ac:spMkLst>
            <pc:docMk/>
            <pc:sldMk cId="475968805" sldId="257"/>
            <ac:spMk id="34" creationId="{BB52BBD0-31CD-4F2A-9E46-A9B06E6335A9}"/>
          </ac:spMkLst>
        </pc:spChg>
        <pc:picChg chg="del">
          <ac:chgData name="Santiago Castiello" userId="4b34a9fd-d2d8-482f-8c49-3c2673b02d8a" providerId="ADAL" clId="{5F26525B-628D-4AB0-852D-065815CBE7D0}" dt="2023-05-30T17:20:11.206" v="2" actId="478"/>
          <ac:picMkLst>
            <pc:docMk/>
            <pc:sldMk cId="475968805" sldId="257"/>
            <ac:picMk id="3" creationId="{8B1D2DAA-5F11-41E7-BCF1-CB972548932C}"/>
          </ac:picMkLst>
        </pc:picChg>
        <pc:picChg chg="mod">
          <ac:chgData name="Santiago Castiello" userId="4b34a9fd-d2d8-482f-8c49-3c2673b02d8a" providerId="ADAL" clId="{5F26525B-628D-4AB0-852D-065815CBE7D0}" dt="2023-05-30T17:21:13.233" v="9" actId="1076"/>
          <ac:picMkLst>
            <pc:docMk/>
            <pc:sldMk cId="475968805" sldId="257"/>
            <ac:picMk id="8" creationId="{8E149CCA-519C-4512-8740-543A53E93241}"/>
          </ac:picMkLst>
        </pc:picChg>
        <pc:picChg chg="del">
          <ac:chgData name="Santiago Castiello" userId="4b34a9fd-d2d8-482f-8c49-3c2673b02d8a" providerId="ADAL" clId="{5F26525B-628D-4AB0-852D-065815CBE7D0}" dt="2023-05-30T17:20:11.206" v="2" actId="478"/>
          <ac:picMkLst>
            <pc:docMk/>
            <pc:sldMk cId="475968805" sldId="257"/>
            <ac:picMk id="12" creationId="{9A00BB18-CB67-433E-ADA3-A2F10671D7BB}"/>
          </ac:picMkLst>
        </pc:picChg>
        <pc:picChg chg="del">
          <ac:chgData name="Santiago Castiello" userId="4b34a9fd-d2d8-482f-8c49-3c2673b02d8a" providerId="ADAL" clId="{5F26525B-628D-4AB0-852D-065815CBE7D0}" dt="2023-05-30T17:20:11.206" v="2" actId="478"/>
          <ac:picMkLst>
            <pc:docMk/>
            <pc:sldMk cId="475968805" sldId="257"/>
            <ac:picMk id="35" creationId="{FEAA3F89-0AC3-4342-9349-100A5F351219}"/>
          </ac:picMkLst>
        </pc:picChg>
        <pc:picChg chg="del">
          <ac:chgData name="Santiago Castiello" userId="4b34a9fd-d2d8-482f-8c49-3c2673b02d8a" providerId="ADAL" clId="{5F26525B-628D-4AB0-852D-065815CBE7D0}" dt="2023-05-30T17:20:11.206" v="2" actId="478"/>
          <ac:picMkLst>
            <pc:docMk/>
            <pc:sldMk cId="475968805" sldId="257"/>
            <ac:picMk id="36" creationId="{932BB2A3-CE2B-48D8-B06C-01A455CE5D1E}"/>
          </ac:picMkLst>
        </pc:picChg>
      </pc:sldChg>
      <pc:sldChg chg="del">
        <pc:chgData name="Santiago Castiello" userId="4b34a9fd-d2d8-482f-8c49-3c2673b02d8a" providerId="ADAL" clId="{5F26525B-628D-4AB0-852D-065815CBE7D0}" dt="2023-05-30T17:19:49.530" v="0" actId="47"/>
        <pc:sldMkLst>
          <pc:docMk/>
          <pc:sldMk cId="3030948733" sldId="257"/>
        </pc:sldMkLst>
      </pc:sldChg>
      <pc:sldChg chg="del">
        <pc:chgData name="Santiago Castiello" userId="4b34a9fd-d2d8-482f-8c49-3c2673b02d8a" providerId="ADAL" clId="{5F26525B-628D-4AB0-852D-065815CBE7D0}" dt="2023-05-30T17:19:49.530" v="0" actId="47"/>
        <pc:sldMkLst>
          <pc:docMk/>
          <pc:sldMk cId="119915326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5252-190A-47AE-8448-B23183365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A5D58-1AE7-4316-803F-C62E3E2F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E99A-0A16-4F01-AE67-56B4E2D6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A6DBC-7741-4579-9012-6610CCF7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236B-4B9B-49A7-A933-51B9505C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35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41ED-A9FD-415B-84FE-5555546D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C7C6-31DB-4D74-8684-07D777573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D2BD-C6D6-40DB-9A9C-254510E0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0581E-E39D-4084-A5F3-99AA648B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107C-B4BE-4542-B3AF-319C94FC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8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5F6F3-B793-4768-96A1-8322DA1EA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6AE5C-52EA-4660-AA69-D7F5F4E6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FD4F-DF13-4002-B56B-0BEEC15A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B943-4402-4190-A527-28FE1276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31DFD-2E04-4F08-AE58-F3D2A7F2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1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6FFA-CD09-4A34-B78A-D5B44E32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4CE8-65CB-4074-B838-8479AEE8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DE8B-19CA-4E2C-AA5B-AFAC5A27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4DFF-4DDA-41B8-A23C-5283866F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6BEF-EC51-42A1-A394-4DD0480E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2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1EF6-FCB0-4A37-90A8-631F9197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201A5-3447-469C-A1A9-5D562DE5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4EE5-F702-43B3-BF47-AF5A8518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0107-F2CE-46C9-9145-541568B6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1F40-1D50-4C14-8A1F-EBFD832E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66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696D-0657-47D2-9996-E65BB94A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7B73-C6B2-4698-89BB-CF0B013FB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05FBC-8ED2-4F5B-AB61-BA0085770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DD7A7-439F-44A8-83B1-DBFDDCDC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8BCC7-3972-4947-AB18-6DEC027E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A117D-93C6-4E82-B390-B16C2B01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6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E00E-6C87-43B4-A183-3A5EF724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F385B-66F8-4CD6-8571-85C21EA3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E8335-2A09-4D86-9C85-83C6A8705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1CC4F-5F14-4F2E-8A0F-68AA417F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7421A-B2D1-493C-ACED-80E01A900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35A26-6FAA-4D2F-AAD9-598A667B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03E79-23A7-4E59-AF39-48AFB7A7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B3A65-5510-481D-A761-22A0E2A5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2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04D5-69FB-4BA8-8738-FB1FD176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100C0-C7B5-456B-9233-30435A3D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F864A-A0E9-4812-9C05-B48C600F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B1868-170A-42FD-822D-A952C6C2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0E26F-96A7-42EE-8894-884C120B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2F961-6836-4B55-B409-1058C246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9E6CA-EB26-4B03-8FF9-BB20C446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56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30DA-372D-449B-A575-6D2F83F7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2924-3DAF-45E5-B015-D9500191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AE748-FF8B-4228-B905-7D986172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CEAAA-9936-405A-902A-664C74D1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41D5-3D20-493C-B699-78BAD87F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F016-2DAA-4481-991D-723967E8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1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E3B3-000A-4A96-8580-2C44A2B0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191AE-B47B-4592-9EEC-F5B951BB5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C0B11-0D8F-4099-9306-E07D41F82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EB8A2-C552-449A-BDFE-44477E5B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515D-5903-4897-938D-26D2F3A7407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58236-0AAD-4620-B366-8B1230CB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F4A82-8DB4-4204-82F4-50C518BE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6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DECEE-53FD-49A1-99ED-E613B541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78F6-41B3-4F71-BD27-5B827F3D7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94FF-64CE-4B0F-ADFA-0B3365760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515D-5903-4897-938D-26D2F3A74074}" type="datetimeFigureOut">
              <a:rPr lang="en-GB" smtClean="0"/>
              <a:t>19/12/2023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F017-40C8-4B56-A573-54DA9F81C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0991-A8D6-4D6F-965F-63A3D277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6E34-0648-4C00-AFF0-CC2909801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67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7DCEE5-B473-40B5-B7AF-1F52F5E8E2DD}"/>
              </a:ext>
            </a:extLst>
          </p:cNvPr>
          <p:cNvSpPr/>
          <p:nvPr/>
        </p:nvSpPr>
        <p:spPr>
          <a:xfrm>
            <a:off x="227795" y="2510997"/>
            <a:ext cx="216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45F51-F522-4B72-AB91-9A084BAF9B11}"/>
              </a:ext>
            </a:extLst>
          </p:cNvPr>
          <p:cNvSpPr/>
          <p:nvPr/>
        </p:nvSpPr>
        <p:spPr>
          <a:xfrm>
            <a:off x="2534728" y="2510997"/>
            <a:ext cx="216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B6BD46-AF69-4BA8-B803-12A41B4BED76}"/>
              </a:ext>
            </a:extLst>
          </p:cNvPr>
          <p:cNvSpPr/>
          <p:nvPr/>
        </p:nvSpPr>
        <p:spPr>
          <a:xfrm>
            <a:off x="7148594" y="2510997"/>
            <a:ext cx="216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49CCA-519C-4512-8740-543A53E93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2" t="23050" r="12627" b="44749"/>
          <a:stretch/>
        </p:blipFill>
        <p:spPr>
          <a:xfrm>
            <a:off x="7591498" y="2750230"/>
            <a:ext cx="1274192" cy="961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5A742-22FE-4341-B045-8639C2890391}"/>
              </a:ext>
            </a:extLst>
          </p:cNvPr>
          <p:cNvSpPr txBox="1"/>
          <p:nvPr/>
        </p:nvSpPr>
        <p:spPr>
          <a:xfrm>
            <a:off x="3700707" y="4362695"/>
            <a:ext cx="215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Trial (1200~1800 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58E7F-57BA-47D3-97BF-77C53E51266C}"/>
              </a:ext>
            </a:extLst>
          </p:cNvPr>
          <p:cNvSpPr txBox="1"/>
          <p:nvPr/>
        </p:nvSpPr>
        <p:spPr>
          <a:xfrm>
            <a:off x="2534728" y="214166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Cue (500 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35140-3878-4D32-8B2D-AC15467C939D}"/>
              </a:ext>
            </a:extLst>
          </p:cNvPr>
          <p:cNvSpPr txBox="1"/>
          <p:nvPr/>
        </p:nvSpPr>
        <p:spPr>
          <a:xfrm>
            <a:off x="7148594" y="2141665"/>
            <a:ext cx="192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Outcome (500 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ADB7051-2773-44B1-9AD5-208462C245C7}"/>
              </a:ext>
            </a:extLst>
          </p:cNvPr>
          <p:cNvSpPr/>
          <p:nvPr/>
        </p:nvSpPr>
        <p:spPr>
          <a:xfrm rot="5400000">
            <a:off x="4663627" y="-383554"/>
            <a:ext cx="209131" cy="90808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B41AF-78E3-4545-84B2-09EB2BC8B78F}"/>
              </a:ext>
            </a:extLst>
          </p:cNvPr>
          <p:cNvSpPr txBox="1"/>
          <p:nvPr/>
        </p:nvSpPr>
        <p:spPr>
          <a:xfrm>
            <a:off x="227794" y="2142028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ITI (200~800 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1AEBE9-4E03-4822-9E19-27B8716B1509}"/>
              </a:ext>
            </a:extLst>
          </p:cNvPr>
          <p:cNvSpPr/>
          <p:nvPr/>
        </p:nvSpPr>
        <p:spPr>
          <a:xfrm>
            <a:off x="9653487" y="2505973"/>
            <a:ext cx="216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cue + sliding bar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CB922-3947-4825-81BF-2056C1819831}"/>
              </a:ext>
            </a:extLst>
          </p:cNvPr>
          <p:cNvSpPr txBox="1"/>
          <p:nvPr/>
        </p:nvSpPr>
        <p:spPr>
          <a:xfrm>
            <a:off x="9653487" y="2136641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Ratings</a:t>
            </a:r>
          </a:p>
        </p:txBody>
      </p:sp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6AEDA799-235A-410C-8F50-58F03B6ED851}"/>
              </a:ext>
            </a:extLst>
          </p:cNvPr>
          <p:cNvSpPr/>
          <p:nvPr/>
        </p:nvSpPr>
        <p:spPr>
          <a:xfrm>
            <a:off x="9455526" y="2039347"/>
            <a:ext cx="2568804" cy="2222065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479988-727D-4A87-8CE5-7F95832B84F8}"/>
              </a:ext>
            </a:extLst>
          </p:cNvPr>
          <p:cNvSpPr/>
          <p:nvPr/>
        </p:nvSpPr>
        <p:spPr>
          <a:xfrm>
            <a:off x="4841661" y="2510997"/>
            <a:ext cx="216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B5D64-CC6C-41D9-BA3F-D4983BB8831A}"/>
              </a:ext>
            </a:extLst>
          </p:cNvPr>
          <p:cNvSpPr txBox="1"/>
          <p:nvPr/>
        </p:nvSpPr>
        <p:spPr>
          <a:xfrm>
            <a:off x="4841661" y="2141665"/>
            <a:ext cx="202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Predictive response</a:t>
            </a:r>
          </a:p>
        </p:txBody>
      </p:sp>
    </p:spTree>
    <p:extLst>
      <p:ext uri="{BB962C8B-B14F-4D97-AF65-F5344CB8AC3E}">
        <p14:creationId xmlns:p14="http://schemas.microsoft.com/office/powerpoint/2010/main" val="47596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BD34AD9-4099-4667-95AB-A4C101F65B76}"/>
              </a:ext>
            </a:extLst>
          </p:cNvPr>
          <p:cNvSpPr/>
          <p:nvPr/>
        </p:nvSpPr>
        <p:spPr>
          <a:xfrm>
            <a:off x="189091" y="2476436"/>
            <a:ext cx="216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0B1E10-7C37-4AD8-B2CF-4E7A19CF88FB}"/>
              </a:ext>
            </a:extLst>
          </p:cNvPr>
          <p:cNvSpPr/>
          <p:nvPr/>
        </p:nvSpPr>
        <p:spPr>
          <a:xfrm>
            <a:off x="2496024" y="2476436"/>
            <a:ext cx="216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C89ED-3E90-40C5-A49D-9C32C99F17F4}"/>
              </a:ext>
            </a:extLst>
          </p:cNvPr>
          <p:cNvSpPr/>
          <p:nvPr/>
        </p:nvSpPr>
        <p:spPr>
          <a:xfrm>
            <a:off x="7109890" y="2476436"/>
            <a:ext cx="216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B3546-CBDC-46B8-A3FB-2C08C5DB1A61}"/>
              </a:ext>
            </a:extLst>
          </p:cNvPr>
          <p:cNvSpPr txBox="1"/>
          <p:nvPr/>
        </p:nvSpPr>
        <p:spPr>
          <a:xfrm>
            <a:off x="3662003" y="4328134"/>
            <a:ext cx="215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Trial (1700~2300 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0CA1E6-A610-4E82-AA24-6A77D976749F}"/>
              </a:ext>
            </a:extLst>
          </p:cNvPr>
          <p:cNvSpPr txBox="1"/>
          <p:nvPr/>
        </p:nvSpPr>
        <p:spPr>
          <a:xfrm>
            <a:off x="2496024" y="210710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Cue (800 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9E4B7A-2F0C-4520-9A31-6616FCE0A527}"/>
              </a:ext>
            </a:extLst>
          </p:cNvPr>
          <p:cNvSpPr txBox="1"/>
          <p:nvPr/>
        </p:nvSpPr>
        <p:spPr>
          <a:xfrm>
            <a:off x="7109890" y="2107104"/>
            <a:ext cx="192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Outcome (500 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1C8C714-AC16-4984-989F-A9F1A1E04450}"/>
              </a:ext>
            </a:extLst>
          </p:cNvPr>
          <p:cNvSpPr/>
          <p:nvPr/>
        </p:nvSpPr>
        <p:spPr>
          <a:xfrm rot="5400000">
            <a:off x="4624923" y="-418115"/>
            <a:ext cx="209131" cy="90808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AB67CC-6109-442E-B365-978789E3C941}"/>
              </a:ext>
            </a:extLst>
          </p:cNvPr>
          <p:cNvSpPr txBox="1"/>
          <p:nvPr/>
        </p:nvSpPr>
        <p:spPr>
          <a:xfrm>
            <a:off x="189090" y="2107467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ITI (200~800 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47DC95-2298-4672-96E7-12738B45DEB8}"/>
              </a:ext>
            </a:extLst>
          </p:cNvPr>
          <p:cNvSpPr/>
          <p:nvPr/>
        </p:nvSpPr>
        <p:spPr>
          <a:xfrm>
            <a:off x="9614783" y="2471412"/>
            <a:ext cx="216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2F99FC-A0C0-4D01-827B-E50E0145C876}"/>
              </a:ext>
            </a:extLst>
          </p:cNvPr>
          <p:cNvSpPr txBox="1"/>
          <p:nvPr/>
        </p:nvSpPr>
        <p:spPr>
          <a:xfrm>
            <a:off x="9614783" y="210208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Ratings</a:t>
            </a:r>
          </a:p>
        </p:txBody>
      </p:sp>
      <p:sp>
        <p:nvSpPr>
          <p:cNvPr id="32" name="Double Bracket 31">
            <a:extLst>
              <a:ext uri="{FF2B5EF4-FFF2-40B4-BE49-F238E27FC236}">
                <a16:creationId xmlns:a16="http://schemas.microsoft.com/office/drawing/2014/main" id="{D57802AE-5A7B-4483-AB28-14818A8A08C5}"/>
              </a:ext>
            </a:extLst>
          </p:cNvPr>
          <p:cNvSpPr/>
          <p:nvPr/>
        </p:nvSpPr>
        <p:spPr>
          <a:xfrm>
            <a:off x="9416822" y="2004786"/>
            <a:ext cx="2568804" cy="2222065"/>
          </a:xfrm>
          <a:prstGeom prst="bracketPair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D7203D-49B4-4D06-8B3D-D53866486564}"/>
              </a:ext>
            </a:extLst>
          </p:cNvPr>
          <p:cNvSpPr/>
          <p:nvPr/>
        </p:nvSpPr>
        <p:spPr>
          <a:xfrm>
            <a:off x="4802957" y="2476436"/>
            <a:ext cx="21600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Up: press "U";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Down: press "D".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52BBD0-31CD-4F2A-9E46-A9B06E6335A9}"/>
              </a:ext>
            </a:extLst>
          </p:cNvPr>
          <p:cNvSpPr txBox="1"/>
          <p:nvPr/>
        </p:nvSpPr>
        <p:spPr>
          <a:xfrm>
            <a:off x="4802957" y="2107104"/>
            <a:ext cx="202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Predictive response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D2DAA-5F11-41E7-BCF1-CB9725489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74" y="2876689"/>
            <a:ext cx="720000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00BB18-CB67-433E-ADA3-A2F10671D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75" y="2876689"/>
            <a:ext cx="720000" cy="72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EAA3F89-0AC3-4342-9349-100A5F35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23" y="2657493"/>
            <a:ext cx="1080000" cy="1080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32BB2A3-CE2B-48D8-B06C-01A455CE5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5299" y="2502030"/>
            <a:ext cx="1831847" cy="13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2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358DB55-DBE6-9B6E-0797-04A3B87D0440}"/>
              </a:ext>
            </a:extLst>
          </p:cNvPr>
          <p:cNvGrpSpPr/>
          <p:nvPr/>
        </p:nvGrpSpPr>
        <p:grpSpPr>
          <a:xfrm>
            <a:off x="335888" y="855714"/>
            <a:ext cx="11585696" cy="2583300"/>
            <a:chOff x="290687" y="539375"/>
            <a:chExt cx="11585696" cy="25833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D34AD9-4099-4667-95AB-A4C101F65B76}"/>
                </a:ext>
              </a:extLst>
            </p:cNvPr>
            <p:cNvSpPr/>
            <p:nvPr/>
          </p:nvSpPr>
          <p:spPr>
            <a:xfrm>
              <a:off x="290691" y="913731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0B1E10-7C37-4AD8-B2CF-4E7A19CF88FB}"/>
                </a:ext>
              </a:extLst>
            </p:cNvPr>
            <p:cNvSpPr/>
            <p:nvPr/>
          </p:nvSpPr>
          <p:spPr>
            <a:xfrm>
              <a:off x="2597624" y="913731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2C89ED-3E90-40C5-A49D-9C32C99F17F4}"/>
                </a:ext>
              </a:extLst>
            </p:cNvPr>
            <p:cNvSpPr/>
            <p:nvPr/>
          </p:nvSpPr>
          <p:spPr>
            <a:xfrm>
              <a:off x="7211490" y="913731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B3546-CBDC-46B8-A3FB-2C08C5DB1A61}"/>
                </a:ext>
              </a:extLst>
            </p:cNvPr>
            <p:cNvSpPr txBox="1"/>
            <p:nvPr/>
          </p:nvSpPr>
          <p:spPr>
            <a:xfrm>
              <a:off x="5007694" y="2753343"/>
              <a:ext cx="1683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Trial (~2500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0CA1E6-A610-4E82-AA24-6A77D976749F}"/>
                </a:ext>
              </a:extLst>
            </p:cNvPr>
            <p:cNvSpPr txBox="1"/>
            <p:nvPr/>
          </p:nvSpPr>
          <p:spPr>
            <a:xfrm>
              <a:off x="2597624" y="544399"/>
              <a:ext cx="164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Cue(s) (500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9E4B7A-2F0C-4520-9A31-6616FCE0A527}"/>
                </a:ext>
              </a:extLst>
            </p:cNvPr>
            <p:cNvSpPr txBox="1"/>
            <p:nvPr/>
          </p:nvSpPr>
          <p:spPr>
            <a:xfrm>
              <a:off x="7271787" y="544399"/>
              <a:ext cx="2039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Outcome (1000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41C8C714-AC16-4984-989F-A9F1A1E04450}"/>
                </a:ext>
              </a:extLst>
            </p:cNvPr>
            <p:cNvSpPr/>
            <p:nvPr/>
          </p:nvSpPr>
          <p:spPr>
            <a:xfrm rot="5400000">
              <a:off x="5978969" y="-3183269"/>
              <a:ext cx="209131" cy="11585696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AB67CC-6109-442E-B365-978789E3C941}"/>
                </a:ext>
              </a:extLst>
            </p:cNvPr>
            <p:cNvSpPr txBox="1"/>
            <p:nvPr/>
          </p:nvSpPr>
          <p:spPr>
            <a:xfrm>
              <a:off x="728525" y="542197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ITI (500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47DC95-2298-4672-96E7-12738B45DEB8}"/>
                </a:ext>
              </a:extLst>
            </p:cNvPr>
            <p:cNvSpPr/>
            <p:nvPr/>
          </p:nvSpPr>
          <p:spPr>
            <a:xfrm>
              <a:off x="9716383" y="908707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2F99FC-A0C0-4D01-827B-E50E0145C876}"/>
                </a:ext>
              </a:extLst>
            </p:cNvPr>
            <p:cNvSpPr txBox="1"/>
            <p:nvPr/>
          </p:nvSpPr>
          <p:spPr>
            <a:xfrm>
              <a:off x="10327044" y="548983"/>
              <a:ext cx="868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Ratings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D7203D-49B4-4D06-8B3D-D53866486564}"/>
                </a:ext>
              </a:extLst>
            </p:cNvPr>
            <p:cNvSpPr/>
            <p:nvPr/>
          </p:nvSpPr>
          <p:spPr>
            <a:xfrm>
              <a:off x="4904557" y="913731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Up: press “B“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Down: wait…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52BBD0-31CD-4F2A-9E46-A9B06E6335A9}"/>
                </a:ext>
              </a:extLst>
            </p:cNvPr>
            <p:cNvSpPr txBox="1"/>
            <p:nvPr/>
          </p:nvSpPr>
          <p:spPr>
            <a:xfrm>
              <a:off x="4882749" y="539375"/>
              <a:ext cx="1953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Response (500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B1D2DAA-5F11-41E7-BCF1-CB9725489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874" y="1313984"/>
              <a:ext cx="720000" cy="72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00BB18-CB67-433E-ADA3-A2F10671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3875" y="1313984"/>
              <a:ext cx="720000" cy="720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EAA3F89-0AC3-4342-9349-100A5F351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623" y="1094788"/>
              <a:ext cx="1080000" cy="1080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32BB2A3-CE2B-48D8-B06C-01A455CE5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86899" y="939325"/>
              <a:ext cx="1831847" cy="137876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470A51-CC8D-F0BF-0810-D117DEFA54D7}"/>
              </a:ext>
            </a:extLst>
          </p:cNvPr>
          <p:cNvGrpSpPr/>
          <p:nvPr/>
        </p:nvGrpSpPr>
        <p:grpSpPr>
          <a:xfrm>
            <a:off x="290684" y="4094302"/>
            <a:ext cx="11796537" cy="2692680"/>
            <a:chOff x="189089" y="2004786"/>
            <a:chExt cx="11796537" cy="269268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D319CAE-FC03-9410-F811-FAAB314075B1}"/>
                </a:ext>
              </a:extLst>
            </p:cNvPr>
            <p:cNvSpPr/>
            <p:nvPr/>
          </p:nvSpPr>
          <p:spPr>
            <a:xfrm>
              <a:off x="189091" y="2476436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2BB147-0B7D-64E8-785D-22926E9D1F10}"/>
                </a:ext>
              </a:extLst>
            </p:cNvPr>
            <p:cNvSpPr/>
            <p:nvPr/>
          </p:nvSpPr>
          <p:spPr>
            <a:xfrm>
              <a:off x="2496024" y="2476436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C77DBE7-D4A4-62A5-28AB-4A8CDEDECF12}"/>
                </a:ext>
              </a:extLst>
            </p:cNvPr>
            <p:cNvSpPr/>
            <p:nvPr/>
          </p:nvSpPr>
          <p:spPr>
            <a:xfrm>
              <a:off x="7109890" y="2476436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EBDB50-D201-93EE-17E9-7AEC9E278DF3}"/>
                </a:ext>
              </a:extLst>
            </p:cNvPr>
            <p:cNvSpPr txBox="1"/>
            <p:nvPr/>
          </p:nvSpPr>
          <p:spPr>
            <a:xfrm>
              <a:off x="3662003" y="4328134"/>
              <a:ext cx="215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Trial (1700~2300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FCF0DE-F4C8-2EA9-1661-FF26B0A2079E}"/>
                </a:ext>
              </a:extLst>
            </p:cNvPr>
            <p:cNvSpPr txBox="1"/>
            <p:nvPr/>
          </p:nvSpPr>
          <p:spPr>
            <a:xfrm>
              <a:off x="2496024" y="2107104"/>
              <a:ext cx="164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Cue(s) (800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122DB3-54E6-6030-E691-0112D6D5BB09}"/>
                </a:ext>
              </a:extLst>
            </p:cNvPr>
            <p:cNvSpPr txBox="1"/>
            <p:nvPr/>
          </p:nvSpPr>
          <p:spPr>
            <a:xfrm>
              <a:off x="7109890" y="2107104"/>
              <a:ext cx="1922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Outcome (500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2BE43C78-3A17-F23A-4745-511842635D8D}"/>
                </a:ext>
              </a:extLst>
            </p:cNvPr>
            <p:cNvSpPr/>
            <p:nvPr/>
          </p:nvSpPr>
          <p:spPr>
            <a:xfrm rot="5400000">
              <a:off x="4624923" y="-418115"/>
              <a:ext cx="209131" cy="9080800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B6E8AB-4410-C14F-C60F-F98333563EE4}"/>
                </a:ext>
              </a:extLst>
            </p:cNvPr>
            <p:cNvSpPr txBox="1"/>
            <p:nvPr/>
          </p:nvSpPr>
          <p:spPr>
            <a:xfrm>
              <a:off x="189090" y="2107467"/>
              <a:ext cx="175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ITI (200~800 </a:t>
              </a:r>
              <a:r>
                <a:rPr lang="en-GB" dirty="0" err="1"/>
                <a:t>ms</a:t>
              </a:r>
              <a:r>
                <a:rPr lang="en-GB" dirty="0"/>
                <a:t>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C7D3E2-59CD-2FEA-1721-991701366A2A}"/>
                </a:ext>
              </a:extLst>
            </p:cNvPr>
            <p:cNvSpPr/>
            <p:nvPr/>
          </p:nvSpPr>
          <p:spPr>
            <a:xfrm>
              <a:off x="9614783" y="2471412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14B3C4-3E11-965E-268B-3D28C1AEB064}"/>
                </a:ext>
              </a:extLst>
            </p:cNvPr>
            <p:cNvSpPr txBox="1"/>
            <p:nvPr/>
          </p:nvSpPr>
          <p:spPr>
            <a:xfrm>
              <a:off x="9614783" y="2102080"/>
              <a:ext cx="868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Ratings</a:t>
              </a:r>
            </a:p>
          </p:txBody>
        </p:sp>
        <p:sp>
          <p:nvSpPr>
            <p:cNvPr id="48" name="Double Bracket 47">
              <a:extLst>
                <a:ext uri="{FF2B5EF4-FFF2-40B4-BE49-F238E27FC236}">
                  <a16:creationId xmlns:a16="http://schemas.microsoft.com/office/drawing/2014/main" id="{E441D955-B79D-7952-6905-8F9A4EDB01E4}"/>
                </a:ext>
              </a:extLst>
            </p:cNvPr>
            <p:cNvSpPr/>
            <p:nvPr/>
          </p:nvSpPr>
          <p:spPr>
            <a:xfrm>
              <a:off x="9416822" y="2004786"/>
              <a:ext cx="2568804" cy="2222065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289876B-60D0-87FE-1056-D54C8D1E2B42}"/>
                </a:ext>
              </a:extLst>
            </p:cNvPr>
            <p:cNvSpPr/>
            <p:nvPr/>
          </p:nvSpPr>
          <p:spPr>
            <a:xfrm>
              <a:off x="4802957" y="2476436"/>
              <a:ext cx="2160000" cy="14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Up: press "U"; </a:t>
              </a:r>
              <a:br>
                <a:rPr lang="en-GB" dirty="0">
                  <a:solidFill>
                    <a:schemeClr val="tx1"/>
                  </a:solidFill>
                </a:rPr>
              </a:br>
              <a:r>
                <a:rPr lang="en-GB" dirty="0">
                  <a:solidFill>
                    <a:schemeClr val="tx1"/>
                  </a:solidFill>
                </a:rPr>
                <a:t>Down: press "D".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FA9A69-B68B-6007-5A0E-AA913C4B3BE6}"/>
                </a:ext>
              </a:extLst>
            </p:cNvPr>
            <p:cNvSpPr txBox="1"/>
            <p:nvPr/>
          </p:nvSpPr>
          <p:spPr>
            <a:xfrm>
              <a:off x="4802957" y="2107104"/>
              <a:ext cx="2021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Predictive response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8A6F05A-D0DE-9DB4-DC72-3C4956F5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274" y="2876689"/>
              <a:ext cx="720000" cy="720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87A83E6-AB7B-468D-F38F-A688CC8AE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2275" y="2876689"/>
              <a:ext cx="720000" cy="7200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9FF4855-E324-0CD6-2526-F93CDFCC5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6023" y="2657493"/>
              <a:ext cx="1080000" cy="1080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8503810-B262-8ED8-FE0E-1544819F8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5299" y="2502030"/>
              <a:ext cx="1831847" cy="1378763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C499FBE-FAF2-CB6E-F7A9-AFB8F92B4890}"/>
              </a:ext>
            </a:extLst>
          </p:cNvPr>
          <p:cNvSpPr txBox="1"/>
          <p:nvPr/>
        </p:nvSpPr>
        <p:spPr>
          <a:xfrm>
            <a:off x="290683" y="3435857"/>
            <a:ext cx="29172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/>
              <a:t>B. </a:t>
            </a:r>
            <a:r>
              <a:rPr lang="en-GB" sz="3200" dirty="0"/>
              <a:t>Experiment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46A0A7-A290-EC67-A081-58BAC805BD92}"/>
              </a:ext>
            </a:extLst>
          </p:cNvPr>
          <p:cNvSpPr txBox="1"/>
          <p:nvPr/>
        </p:nvSpPr>
        <p:spPr>
          <a:xfrm>
            <a:off x="286749" y="111117"/>
            <a:ext cx="39675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b="1" dirty="0"/>
              <a:t>A. </a:t>
            </a:r>
            <a:r>
              <a:rPr lang="en-GB" sz="3200" dirty="0"/>
              <a:t>Experiment 1 and 2</a:t>
            </a:r>
          </a:p>
        </p:txBody>
      </p:sp>
    </p:spTree>
    <p:extLst>
      <p:ext uri="{BB962C8B-B14F-4D97-AF65-F5344CB8AC3E}">
        <p14:creationId xmlns:p14="http://schemas.microsoft.com/office/powerpoint/2010/main" val="149611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9538</TotalTime>
  <Words>160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Castiello de Obeso</dc:creator>
  <cp:lastModifiedBy>Castiello de Obeso, Santiago</cp:lastModifiedBy>
  <cp:revision>1</cp:revision>
  <dcterms:created xsi:type="dcterms:W3CDTF">2021-06-03T17:44:48Z</dcterms:created>
  <dcterms:modified xsi:type="dcterms:W3CDTF">2023-12-19T20:35:19Z</dcterms:modified>
</cp:coreProperties>
</file>