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5" r:id="rId6"/>
    <p:sldId id="258" r:id="rId7"/>
    <p:sldId id="261" r:id="rId8"/>
    <p:sldId id="272" r:id="rId9"/>
    <p:sldId id="273" r:id="rId10"/>
    <p:sldId id="274" r:id="rId11"/>
    <p:sldId id="275" r:id="rId12"/>
    <p:sldId id="276" r:id="rId13"/>
    <p:sldId id="262" r:id="rId14"/>
    <p:sldId id="277" r:id="rId15"/>
    <p:sldId id="278" r:id="rId16"/>
    <p:sldId id="279" r:id="rId17"/>
    <p:sldId id="280" r:id="rId18"/>
    <p:sldId id="260" r:id="rId19"/>
    <p:sldId id="281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5294" autoAdjust="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E281F9-787D-49F3-B2BF-D1EABABAFDDE}" type="datetime1">
              <a:rPr lang="es-ES" smtClean="0"/>
              <a:t>13/04/2021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2C917-0506-4D1B-9936-968776A60016}" type="datetime1">
              <a:rPr lang="es-ES" smtClean="0"/>
              <a:pPr/>
              <a:t>13/04/2021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556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8964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s-ES" noProof="0" smtClean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06460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s-ES" noProof="0" smtClean="0"/>
              <a:t>16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72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6854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554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9149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3174" y="-156519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4A564-A8A3-4995-B231-79FA52C25E2A}" type="datetime1">
              <a:rPr lang="es-ES" smtClean="0"/>
              <a:t>13/04/2021</a:t>
            </a:fld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61C81-3431-4B8A-8C65-3D90E75EEBC1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9BC7D2-B796-4513-B1CA-46F52E76D60A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698FE-5A07-43AB-9D57-40BA252BB510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34FB-4B19-47D6-A745-5911A8AB8A65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EAEA6D-C3B9-4EB7-9CC5-D6504D025DB0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FF6B9F-1AE2-4487-A746-150509160729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A14587-1CFF-4533-A42B-685B255DCA88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75DE0-38A9-4682-A74E-E2AD9B1B3269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D41346-2979-4D13-A781-E074C2636289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881872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73928554-57C8-4EDE-94A9-E162B9C637BA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CA8D9AD5-F248-4919-864A-CFD76CC027D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apps.apple.com/es/app/camscanner/id388627783" TargetMode="External"/><Relationship Id="rId4" Type="http://schemas.openxmlformats.org/officeDocument/2006/relationships/hyperlink" Target="https://play.google.com/store/apps/details?id=com.intsig.camscanner&amp;hl=es_AR&amp;gl=U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Pasando fotos a un solo </a:t>
            </a:r>
            <a:r>
              <a:rPr lang="es-ES" dirty="0" err="1"/>
              <a:t>pdf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Economía 1 – </a:t>
            </a:r>
            <a:r>
              <a:rPr lang="es-ES" dirty="0" err="1"/>
              <a:t>UdeSA</a:t>
            </a:r>
            <a:endParaRPr lang="es-ES" dirty="0"/>
          </a:p>
          <a:p>
            <a:pPr rtl="0"/>
            <a:r>
              <a:rPr lang="es-ES" dirty="0"/>
              <a:t>Otoño 2021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99130431-A503-47D3-A5D3-0698D29B8B81}"/>
              </a:ext>
            </a:extLst>
          </p:cNvPr>
          <p:cNvSpPr txBox="1">
            <a:spLocks/>
          </p:cNvSpPr>
          <p:nvPr/>
        </p:nvSpPr>
        <p:spPr>
          <a:xfrm>
            <a:off x="506234" y="315801"/>
            <a:ext cx="11566496" cy="667114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Pueden subir todas las fotos a la </a:t>
            </a:r>
            <a:r>
              <a:rPr lang="es-ES" sz="2800" dirty="0" err="1"/>
              <a:t>compu</a:t>
            </a:r>
            <a:r>
              <a:rPr lang="es-ES" sz="2800" dirty="0"/>
              <a:t> (vía Drive, Google </a:t>
            </a:r>
            <a:r>
              <a:rPr lang="es-ES" sz="2800" dirty="0" err="1"/>
              <a:t>Photos</a:t>
            </a:r>
            <a:r>
              <a:rPr lang="es-ES" sz="2800" dirty="0"/>
              <a:t>, mail o lo que usen) y pegarlas en un Word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CD62A3-EE62-4922-BACD-BA598562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767" y="1149807"/>
            <a:ext cx="5399987" cy="539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99130431-A503-47D3-A5D3-0698D29B8B81}"/>
              </a:ext>
            </a:extLst>
          </p:cNvPr>
          <p:cNvSpPr txBox="1">
            <a:spLocks/>
          </p:cNvSpPr>
          <p:nvPr/>
        </p:nvSpPr>
        <p:spPr>
          <a:xfrm>
            <a:off x="506234" y="315801"/>
            <a:ext cx="11566496" cy="667114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Hacen </a:t>
            </a:r>
            <a:r>
              <a:rPr lang="es-ES" sz="2800" dirty="0" err="1"/>
              <a:t>click</a:t>
            </a:r>
            <a:r>
              <a:rPr lang="es-ES" sz="2800" dirty="0"/>
              <a:t> en Archivo </a:t>
            </a:r>
            <a:r>
              <a:rPr lang="en-US" sz="2800" dirty="0"/>
              <a:t>&gt; </a:t>
            </a:r>
            <a:r>
              <a:rPr lang="en-US" sz="2800" dirty="0" err="1"/>
              <a:t>Guardar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. </a:t>
            </a:r>
            <a:r>
              <a:rPr lang="en-US" sz="2800" dirty="0" err="1"/>
              <a:t>Colocan</a:t>
            </a:r>
            <a:r>
              <a:rPr lang="en-US" sz="2800" dirty="0"/>
              <a:t> un </a:t>
            </a:r>
            <a:r>
              <a:rPr lang="en-US" sz="2800" dirty="0" err="1"/>
              <a:t>nombre</a:t>
            </a:r>
            <a:r>
              <a:rPr lang="en-US" sz="2800" dirty="0"/>
              <a:t> al </a:t>
            </a:r>
            <a:r>
              <a:rPr lang="en-US" sz="2800" dirty="0" err="1"/>
              <a:t>archivo</a:t>
            </a:r>
            <a:r>
              <a:rPr lang="en-US" sz="2800" dirty="0"/>
              <a:t> y lo </a:t>
            </a:r>
            <a:r>
              <a:rPr lang="en-US" sz="2800" dirty="0" err="1"/>
              <a:t>guardan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.pdf</a:t>
            </a:r>
            <a:endParaRPr lang="es-ES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322B5F-11AD-4752-8C59-6F71121F5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" r="59130" b="50000"/>
          <a:stretch/>
        </p:blipFill>
        <p:spPr>
          <a:xfrm>
            <a:off x="1092778" y="1420147"/>
            <a:ext cx="10006443" cy="40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6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Opción 3: </a:t>
            </a:r>
            <a:r>
              <a:rPr lang="es-ES" dirty="0" err="1"/>
              <a:t>Smallpdf</a:t>
            </a:r>
            <a:endParaRPr lang="es-E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9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38686" y="0"/>
            <a:ext cx="9509760" cy="667114"/>
          </a:xfrm>
        </p:spPr>
        <p:txBody>
          <a:bodyPr rtlCol="0"/>
          <a:lstStyle/>
          <a:p>
            <a:pPr rtl="0"/>
            <a:r>
              <a:rPr lang="es-ES" dirty="0" err="1"/>
              <a:t>Smallpdf</a:t>
            </a:r>
            <a:r>
              <a:rPr lang="es-ES" dirty="0"/>
              <a:t> es una web para crear .</a:t>
            </a:r>
            <a:r>
              <a:rPr lang="es-ES" dirty="0" err="1"/>
              <a:t>pdf</a:t>
            </a:r>
            <a:r>
              <a:rPr lang="es-ES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2223BB4-A517-4A57-AB1A-04A89039C08A}"/>
              </a:ext>
            </a:extLst>
          </p:cNvPr>
          <p:cNvSpPr txBox="1"/>
          <p:nvPr/>
        </p:nvSpPr>
        <p:spPr>
          <a:xfrm>
            <a:off x="556591" y="5741484"/>
            <a:ext cx="966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Link: https://smallpdf.com/es/herramientas-pdf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E3FB42-2770-461A-BC1F-736ACBAAB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84" y="747184"/>
            <a:ext cx="5642734" cy="484686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AD42BC0-0D31-4BC7-8CFA-F381C2E2A1C0}"/>
              </a:ext>
            </a:extLst>
          </p:cNvPr>
          <p:cNvSpPr txBox="1"/>
          <p:nvPr/>
        </p:nvSpPr>
        <p:spPr>
          <a:xfrm>
            <a:off x="6374296" y="1930230"/>
            <a:ext cx="5300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-</a:t>
            </a:r>
            <a:r>
              <a:rPr lang="es-AR" dirty="0"/>
              <a:t>Subir fotos y crear un solo </a:t>
            </a:r>
            <a:r>
              <a:rPr lang="es-AR" dirty="0" err="1"/>
              <a:t>pdf</a:t>
            </a:r>
            <a:endParaRPr lang="es-AR" dirty="0"/>
          </a:p>
          <a:p>
            <a:r>
              <a:rPr lang="es-AR" dirty="0"/>
              <a:t>	-Combinar varios </a:t>
            </a:r>
            <a:r>
              <a:rPr lang="es-AR" dirty="0" err="1"/>
              <a:t>pdf</a:t>
            </a:r>
            <a:r>
              <a:rPr lang="es-AR" dirty="0"/>
              <a:t> en uno</a:t>
            </a:r>
          </a:p>
          <a:p>
            <a:r>
              <a:rPr lang="es-AR" dirty="0"/>
              <a:t>	-Convertir diversos archivos a </a:t>
            </a:r>
            <a:r>
              <a:rPr lang="es-AR" dirty="0" err="1"/>
              <a:t>pdf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7145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99130431-A503-47D3-A5D3-0698D29B8B81}"/>
              </a:ext>
            </a:extLst>
          </p:cNvPr>
          <p:cNvSpPr txBox="1">
            <a:spLocks/>
          </p:cNvSpPr>
          <p:nvPr/>
        </p:nvSpPr>
        <p:spPr>
          <a:xfrm>
            <a:off x="506234" y="315801"/>
            <a:ext cx="11566496" cy="667114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/>
              <a:t>Ejemplo: varias fotos a .</a:t>
            </a:r>
            <a:r>
              <a:rPr lang="es-AR" sz="2800" dirty="0" err="1"/>
              <a:t>pdf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B231AC-38B8-4FEC-9C0E-FF74A2E06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1" y="982915"/>
            <a:ext cx="5960254" cy="29927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909B55C-10E7-49BE-A54B-1440663DC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08798"/>
            <a:ext cx="6400970" cy="20021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69ABBA-7E81-4BB4-AB7B-7694BF5EC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302" y="982915"/>
            <a:ext cx="5084158" cy="271812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7E6FA2-A586-46BE-A6AA-57679392FC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8011" y="4195041"/>
            <a:ext cx="5011416" cy="222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1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9132CAA-ED30-4855-AD05-9A43940F4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351"/>
            <a:ext cx="12192000" cy="563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Algunos </a:t>
            </a:r>
            <a:r>
              <a:rPr lang="es-ES" dirty="0" err="1"/>
              <a:t>tips</a:t>
            </a:r>
            <a:endParaRPr lang="es-ES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Lo importante es que puedan subir un solo archivo por entrega</a:t>
            </a:r>
          </a:p>
          <a:p>
            <a:r>
              <a:rPr lang="es-ES" dirty="0"/>
              <a:t>En el nombre del archivo, coloquen su apellido</a:t>
            </a:r>
          </a:p>
          <a:p>
            <a:r>
              <a:rPr lang="es-ES" dirty="0"/>
              <a:t>Usen la herramienta que más les guste</a:t>
            </a:r>
          </a:p>
          <a:p>
            <a:r>
              <a:rPr lang="es-ES" dirty="0"/>
              <a:t>Si conocen otra que funcione, está bien</a:t>
            </a:r>
          </a:p>
          <a:p>
            <a:r>
              <a:rPr lang="es-ES" dirty="0"/>
              <a:t>Todo esto toma unos minutos. Resérvense algo de tiempo en el parcial para eso</a:t>
            </a:r>
          </a:p>
          <a:p>
            <a:r>
              <a:rPr lang="es-ES" dirty="0"/>
              <a:t>Practiquen antes del parcial subiendo un archivo</a:t>
            </a:r>
          </a:p>
        </p:txBody>
      </p:sp>
    </p:spTree>
    <p:extLst>
      <p:ext uri="{BB962C8B-B14F-4D97-AF65-F5344CB8AC3E}">
        <p14:creationId xmlns:p14="http://schemas.microsoft.com/office/powerpoint/2010/main" val="168214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Tengo fotos en el celu y quiero transformarlas en un único </a:t>
            </a:r>
            <a:r>
              <a:rPr lang="es-ES" dirty="0" err="1"/>
              <a:t>pdf</a:t>
            </a:r>
            <a:r>
              <a:rPr lang="es-ES" dirty="0"/>
              <a:t>, ¿cómo hago?</a:t>
            </a:r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Vamos a ver tres opciones:</a:t>
            </a:r>
          </a:p>
          <a:p>
            <a:pPr lvl="1"/>
            <a:r>
              <a:rPr lang="es-ES" dirty="0" err="1"/>
              <a:t>CamScanner</a:t>
            </a:r>
            <a:endParaRPr lang="es-ES" dirty="0"/>
          </a:p>
          <a:p>
            <a:pPr lvl="1"/>
            <a:r>
              <a:rPr lang="es-ES" dirty="0"/>
              <a:t>Word</a:t>
            </a:r>
          </a:p>
          <a:p>
            <a:pPr lvl="1"/>
            <a:r>
              <a:rPr lang="es-ES" dirty="0" err="1"/>
              <a:t>Smallpdf</a:t>
            </a:r>
            <a:endParaRPr lang="es-ES" dirty="0"/>
          </a:p>
          <a:p>
            <a:r>
              <a:rPr lang="es-ES" dirty="0"/>
              <a:t>Hay otras alternativas: pueden usar lo que más les guste</a:t>
            </a:r>
          </a:p>
          <a:p>
            <a:r>
              <a:rPr lang="es-ES" dirty="0"/>
              <a:t>Lo importante es que puedan hacer sus entregas en un único archivo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Opción 1: </a:t>
            </a:r>
            <a:r>
              <a:rPr lang="es-ES" dirty="0" err="1"/>
              <a:t>CamScanner</a:t>
            </a:r>
            <a:endParaRPr lang="es-E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672425" y="331304"/>
            <a:ext cx="9509760" cy="667114"/>
          </a:xfrm>
        </p:spPr>
        <p:txBody>
          <a:bodyPr rtlCol="0"/>
          <a:lstStyle/>
          <a:p>
            <a:pPr rtl="0"/>
            <a:r>
              <a:rPr lang="es-ES" dirty="0"/>
              <a:t>Paso 1: bajar e instalar </a:t>
            </a:r>
            <a:r>
              <a:rPr lang="es-ES" dirty="0" err="1"/>
              <a:t>CamScanner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22F8D4-A2CA-4CA9-B3BC-4BD020E37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33" y="1328322"/>
            <a:ext cx="6581775" cy="18954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2223BB4-A517-4A57-AB1A-04A89039C08A}"/>
              </a:ext>
            </a:extLst>
          </p:cNvPr>
          <p:cNvSpPr txBox="1"/>
          <p:nvPr/>
        </p:nvSpPr>
        <p:spPr>
          <a:xfrm>
            <a:off x="887895" y="3750365"/>
            <a:ext cx="966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Play Store: </a:t>
            </a:r>
            <a:r>
              <a:rPr lang="es-AR" dirty="0">
                <a:hlinkClick r:id="rId4"/>
              </a:rPr>
              <a:t>https://play.google.com/store/apps/details?id=com.intsig.camscanner&amp;hl=es_AR&amp;gl=US</a:t>
            </a:r>
            <a:endParaRPr lang="es-AR" dirty="0"/>
          </a:p>
          <a:p>
            <a:endParaRPr lang="es-AR" dirty="0"/>
          </a:p>
          <a:p>
            <a:r>
              <a:rPr lang="es-AR" dirty="0"/>
              <a:t>App Store: </a:t>
            </a:r>
            <a:r>
              <a:rPr lang="es-AR" dirty="0">
                <a:hlinkClick r:id="rId5"/>
              </a:rPr>
              <a:t>https://apps.apple.com/es/app/camscanner/id388627783</a:t>
            </a:r>
            <a:endParaRPr lang="es-AR" dirty="0"/>
          </a:p>
          <a:p>
            <a:endParaRPr lang="es-A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58D91569-07A8-4CB4-B7BF-A021D425B689}"/>
              </a:ext>
            </a:extLst>
          </p:cNvPr>
          <p:cNvSpPr txBox="1">
            <a:spLocks/>
          </p:cNvSpPr>
          <p:nvPr/>
        </p:nvSpPr>
        <p:spPr>
          <a:xfrm>
            <a:off x="1734709" y="4950694"/>
            <a:ext cx="9509760" cy="66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Paso 2: crear cuenta usando mail de </a:t>
            </a:r>
            <a:r>
              <a:rPr lang="es-ES" dirty="0" err="1"/>
              <a:t>UdeSA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011CA30-CDF8-42C0-AB40-029E8592BD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5" y="771352"/>
            <a:ext cx="3261457" cy="5178874"/>
          </a:xfrm>
          <a:prstGeom prst="rect">
            <a:avLst/>
          </a:prstGeom>
        </p:spPr>
      </p:pic>
      <p:sp>
        <p:nvSpPr>
          <p:cNvPr id="10" name="Título 2">
            <a:extLst>
              <a:ext uri="{FF2B5EF4-FFF2-40B4-BE49-F238E27FC236}">
                <a16:creationId xmlns:a16="http://schemas.microsoft.com/office/drawing/2014/main" id="{5FB0A6D9-7F4B-48A0-BD1A-24DCD818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416" y="90514"/>
            <a:ext cx="9509760" cy="667114"/>
          </a:xfrm>
        </p:spPr>
        <p:txBody>
          <a:bodyPr rtlCol="0"/>
          <a:lstStyle/>
          <a:p>
            <a:pPr rtl="0"/>
            <a:r>
              <a:rPr lang="es-ES" dirty="0"/>
              <a:t>Paso 3: escanear con el </a:t>
            </a:r>
            <a:r>
              <a:rPr lang="es-ES" dirty="0" err="1"/>
              <a:t>multiple</a:t>
            </a:r>
            <a:r>
              <a:rPr lang="es-ES" dirty="0"/>
              <a:t> page </a:t>
            </a:r>
            <a:r>
              <a:rPr lang="es-ES" dirty="0" err="1"/>
              <a:t>mode</a:t>
            </a:r>
            <a:endParaRPr lang="es-ES" dirty="0"/>
          </a:p>
        </p:txBody>
      </p:sp>
      <p:pic>
        <p:nvPicPr>
          <p:cNvPr id="12" name="Imagen 11" descr="Texto, Carta&#10;&#10;Descripción generada automáticamente">
            <a:extLst>
              <a:ext uri="{FF2B5EF4-FFF2-40B4-BE49-F238E27FC236}">
                <a16:creationId xmlns:a16="http://schemas.microsoft.com/office/drawing/2014/main" id="{A64B15DD-68C0-413B-AFF7-EF2F972992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90" y="757629"/>
            <a:ext cx="3059468" cy="5192598"/>
          </a:xfrm>
          <a:prstGeom prst="rect">
            <a:avLst/>
          </a:prstGeom>
        </p:spPr>
      </p:pic>
      <p:pic>
        <p:nvPicPr>
          <p:cNvPr id="14" name="Imagen 13" descr="Texto, Carta&#10;&#10;Descripción generada automáticamente">
            <a:extLst>
              <a:ext uri="{FF2B5EF4-FFF2-40B4-BE49-F238E27FC236}">
                <a16:creationId xmlns:a16="http://schemas.microsoft.com/office/drawing/2014/main" id="{26551CDA-83FA-495D-B991-A9DB1A7C86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267" y="757628"/>
            <a:ext cx="3051146" cy="5192598"/>
          </a:xfrm>
          <a:prstGeom prst="rect">
            <a:avLst/>
          </a:prstGeom>
        </p:spPr>
      </p:pic>
      <p:sp>
        <p:nvSpPr>
          <p:cNvPr id="15" name="Título 2">
            <a:extLst>
              <a:ext uri="{FF2B5EF4-FFF2-40B4-BE49-F238E27FC236}">
                <a16:creationId xmlns:a16="http://schemas.microsoft.com/office/drawing/2014/main" id="{1ECD2AB4-9C1E-498B-AFAC-21F221DDDCD1}"/>
              </a:ext>
            </a:extLst>
          </p:cNvPr>
          <p:cNvSpPr txBox="1">
            <a:spLocks/>
          </p:cNvSpPr>
          <p:nvPr/>
        </p:nvSpPr>
        <p:spPr>
          <a:xfrm>
            <a:off x="516835" y="5903842"/>
            <a:ext cx="11062578" cy="66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/>
              <a:t>Sacan las fotos que necesitan. Cuando terminan, aprietan en el recuadro inferior derecho (el que tiene un globo parecido al típico de notificaciones)</a:t>
            </a:r>
          </a:p>
        </p:txBody>
      </p:sp>
    </p:spTree>
    <p:extLst>
      <p:ext uri="{BB962C8B-B14F-4D97-AF65-F5344CB8AC3E}">
        <p14:creationId xmlns:p14="http://schemas.microsoft.com/office/powerpoint/2010/main" val="10561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2">
            <a:extLst>
              <a:ext uri="{FF2B5EF4-FFF2-40B4-BE49-F238E27FC236}">
                <a16:creationId xmlns:a16="http://schemas.microsoft.com/office/drawing/2014/main" id="{5FB0A6D9-7F4B-48A0-BD1A-24DCD818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416" y="90514"/>
            <a:ext cx="9509760" cy="667114"/>
          </a:xfrm>
        </p:spPr>
        <p:txBody>
          <a:bodyPr rtlCol="0"/>
          <a:lstStyle/>
          <a:p>
            <a:pPr rtl="0"/>
            <a:r>
              <a:rPr lang="es-ES" dirty="0"/>
              <a:t>Paso 4</a:t>
            </a:r>
            <a:r>
              <a:rPr lang="es-ES"/>
              <a:t>: preparar </a:t>
            </a:r>
            <a:r>
              <a:rPr lang="es-ES" dirty="0"/>
              <a:t>el </a:t>
            </a:r>
            <a:r>
              <a:rPr lang="es-ES" dirty="0" err="1"/>
              <a:t>pdf</a:t>
            </a:r>
            <a:endParaRPr lang="es-ES" dirty="0"/>
          </a:p>
        </p:txBody>
      </p:sp>
      <p:sp>
        <p:nvSpPr>
          <p:cNvPr id="15" name="Título 2">
            <a:extLst>
              <a:ext uri="{FF2B5EF4-FFF2-40B4-BE49-F238E27FC236}">
                <a16:creationId xmlns:a16="http://schemas.microsoft.com/office/drawing/2014/main" id="{1ECD2AB4-9C1E-498B-AFAC-21F221DDDCD1}"/>
              </a:ext>
            </a:extLst>
          </p:cNvPr>
          <p:cNvSpPr txBox="1">
            <a:spLocks/>
          </p:cNvSpPr>
          <p:nvPr/>
        </p:nvSpPr>
        <p:spPr>
          <a:xfrm>
            <a:off x="516835" y="5903842"/>
            <a:ext cx="11062578" cy="66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/>
              <a:t>Pueden ajustar las fotos y cambiarle nombre al </a:t>
            </a:r>
            <a:r>
              <a:rPr lang="es-ES" sz="1800" dirty="0" err="1"/>
              <a:t>pdf</a:t>
            </a:r>
            <a:r>
              <a:rPr lang="es-ES" sz="1800" dirty="0"/>
              <a:t>. Si se olvidaron de alguna foto, la pueden sumar en esa instancia también. Cuando terminan, pulsan el ícono que dice “PDF”.</a:t>
            </a:r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46F672C5-2B9E-4977-A5C2-011603CB51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757628"/>
            <a:ext cx="3107338" cy="5204791"/>
          </a:xfrm>
          <a:prstGeom prst="rect">
            <a:avLst/>
          </a:prstGeom>
        </p:spPr>
      </p:pic>
      <p:pic>
        <p:nvPicPr>
          <p:cNvPr id="5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5EF4D90E-4090-400D-B0FC-A0090F0CB6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853" y="739811"/>
            <a:ext cx="3039868" cy="5181849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C2DCAD70-FB34-4213-9FDE-B56F92619E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01" y="794193"/>
            <a:ext cx="2935352" cy="51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1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2">
            <a:extLst>
              <a:ext uri="{FF2B5EF4-FFF2-40B4-BE49-F238E27FC236}">
                <a16:creationId xmlns:a16="http://schemas.microsoft.com/office/drawing/2014/main" id="{5FB0A6D9-7F4B-48A0-BD1A-24DCD818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416" y="90514"/>
            <a:ext cx="9509760" cy="667114"/>
          </a:xfrm>
        </p:spPr>
        <p:txBody>
          <a:bodyPr rtlCol="0"/>
          <a:lstStyle/>
          <a:p>
            <a:pPr rtl="0"/>
            <a:r>
              <a:rPr lang="es-ES" dirty="0"/>
              <a:t>Paso 5: pasar el </a:t>
            </a:r>
            <a:r>
              <a:rPr lang="es-ES" dirty="0" err="1"/>
              <a:t>pdf</a:t>
            </a:r>
            <a:r>
              <a:rPr lang="es-ES" dirty="0"/>
              <a:t> a la </a:t>
            </a:r>
            <a:r>
              <a:rPr lang="es-ES" dirty="0" err="1"/>
              <a:t>compu</a:t>
            </a:r>
            <a:r>
              <a:rPr lang="es-ES" dirty="0"/>
              <a:t> para subirlo</a:t>
            </a:r>
          </a:p>
        </p:txBody>
      </p:sp>
      <p:sp>
        <p:nvSpPr>
          <p:cNvPr id="15" name="Título 2">
            <a:extLst>
              <a:ext uri="{FF2B5EF4-FFF2-40B4-BE49-F238E27FC236}">
                <a16:creationId xmlns:a16="http://schemas.microsoft.com/office/drawing/2014/main" id="{1ECD2AB4-9C1E-498B-AFAC-21F221DDDCD1}"/>
              </a:ext>
            </a:extLst>
          </p:cNvPr>
          <p:cNvSpPr txBox="1">
            <a:spLocks/>
          </p:cNvSpPr>
          <p:nvPr/>
        </p:nvSpPr>
        <p:spPr>
          <a:xfrm>
            <a:off x="516835" y="5903842"/>
            <a:ext cx="11062578" cy="66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/>
              <a:t>Al apretar Share, van a tener múltiples opciones para pasarse el </a:t>
            </a:r>
            <a:r>
              <a:rPr lang="es-ES" sz="1800" dirty="0" err="1"/>
              <a:t>pdf</a:t>
            </a:r>
            <a:r>
              <a:rPr lang="es-ES" sz="1800" dirty="0"/>
              <a:t> a la </a:t>
            </a:r>
            <a:r>
              <a:rPr lang="es-ES" sz="1800" dirty="0" err="1"/>
              <a:t>compu</a:t>
            </a:r>
            <a:r>
              <a:rPr lang="es-ES" sz="1800" dirty="0"/>
              <a:t>. Por ejemplo, se lo pueden </a:t>
            </a:r>
            <a:r>
              <a:rPr lang="es-ES" sz="1800" dirty="0" err="1"/>
              <a:t>autoenviar</a:t>
            </a:r>
            <a:r>
              <a:rPr lang="es-ES" sz="1800" dirty="0"/>
              <a:t> por mail.</a:t>
            </a:r>
          </a:p>
        </p:txBody>
      </p:sp>
      <p:pic>
        <p:nvPicPr>
          <p:cNvPr id="4" name="Imagen 3" descr="Texto, Carta&#10;&#10;Descripción generada automáticamente">
            <a:extLst>
              <a:ext uri="{FF2B5EF4-FFF2-40B4-BE49-F238E27FC236}">
                <a16:creationId xmlns:a16="http://schemas.microsoft.com/office/drawing/2014/main" id="{7E76819A-E830-4E09-AC8A-B36CFE4DD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2" y="757628"/>
            <a:ext cx="2919307" cy="4960119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F393637-5C9A-4CAD-B301-1E9E800691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79" y="757627"/>
            <a:ext cx="2919307" cy="4954713"/>
          </a:xfrm>
          <a:prstGeom prst="rect">
            <a:avLst/>
          </a:prstGeom>
        </p:spPr>
      </p:pic>
      <p:pic>
        <p:nvPicPr>
          <p:cNvPr id="11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38EC353-5B66-4452-AB14-A9363D2D01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90" y="752220"/>
            <a:ext cx="2930486" cy="4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2">
            <a:extLst>
              <a:ext uri="{FF2B5EF4-FFF2-40B4-BE49-F238E27FC236}">
                <a16:creationId xmlns:a16="http://schemas.microsoft.com/office/drawing/2014/main" id="{5FB0A6D9-7F4B-48A0-BD1A-24DCD818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416" y="90514"/>
            <a:ext cx="9509760" cy="667114"/>
          </a:xfrm>
        </p:spPr>
        <p:txBody>
          <a:bodyPr rtlCol="0"/>
          <a:lstStyle/>
          <a:p>
            <a:pPr rtl="0"/>
            <a:r>
              <a:rPr lang="es-ES" dirty="0"/>
              <a:t>Alternativa: single </a:t>
            </a:r>
            <a:r>
              <a:rPr lang="es-ES" dirty="0" err="1"/>
              <a:t>mode</a:t>
            </a:r>
            <a:endParaRPr lang="es-ES" dirty="0"/>
          </a:p>
        </p:txBody>
      </p:sp>
      <p:sp>
        <p:nvSpPr>
          <p:cNvPr id="15" name="Título 2">
            <a:extLst>
              <a:ext uri="{FF2B5EF4-FFF2-40B4-BE49-F238E27FC236}">
                <a16:creationId xmlns:a16="http://schemas.microsoft.com/office/drawing/2014/main" id="{1ECD2AB4-9C1E-498B-AFAC-21F221DDDCD1}"/>
              </a:ext>
            </a:extLst>
          </p:cNvPr>
          <p:cNvSpPr txBox="1">
            <a:spLocks/>
          </p:cNvSpPr>
          <p:nvPr/>
        </p:nvSpPr>
        <p:spPr>
          <a:xfrm>
            <a:off x="516835" y="5903842"/>
            <a:ext cx="11062578" cy="66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/>
              <a:t>Si no tienen activado el modo </a:t>
            </a:r>
            <a:r>
              <a:rPr lang="es-ES" sz="1800" dirty="0" err="1"/>
              <a:t>Multiple</a:t>
            </a:r>
            <a:r>
              <a:rPr lang="es-ES" sz="1800" dirty="0"/>
              <a:t> </a:t>
            </a:r>
            <a:r>
              <a:rPr lang="es-ES" sz="1800" dirty="0" err="1"/>
              <a:t>pages</a:t>
            </a:r>
            <a:r>
              <a:rPr lang="es-ES" sz="1800" dirty="0"/>
              <a:t>, pueden ir agregando de a una las fotos para formar el </a:t>
            </a:r>
            <a:r>
              <a:rPr lang="es-ES" sz="1800" dirty="0" err="1"/>
              <a:t>pdf</a:t>
            </a:r>
            <a:r>
              <a:rPr lang="es-ES" sz="1800" dirty="0"/>
              <a:t>. Puede tomar un poco más de tiempo pero sirve también.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9F0BEC74-6142-46BF-A662-DBC0EFFA3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6" y="726408"/>
            <a:ext cx="2992952" cy="5146214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A3177851-F961-42F4-9169-5D81EC55D5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98" y="726408"/>
            <a:ext cx="2914988" cy="5146214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EE661A18-8DDF-4B9D-9DB2-7ADA1CAB36F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" t="3105"/>
          <a:stretch/>
        </p:blipFill>
        <p:spPr>
          <a:xfrm>
            <a:off x="6030150" y="788848"/>
            <a:ext cx="2818579" cy="5052553"/>
          </a:xfrm>
          <a:prstGeom prst="rect">
            <a:avLst/>
          </a:prstGeom>
        </p:spPr>
      </p:pic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BE626DF-39BF-4485-97CE-3E9CD39895D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" t="5990" r="531" b="13913"/>
          <a:stretch/>
        </p:blipFill>
        <p:spPr>
          <a:xfrm>
            <a:off x="8940058" y="820069"/>
            <a:ext cx="3207696" cy="464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Opción 2: desde un Word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805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16x9 con bandas de color verde azulado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68_TF02895254.potx" id="{85F03D33-D6BB-46EB-93D2-B2D83879AB37}" vid="{03E3ABBD-A64A-4213-945F-A8E5C726319D}"/>
    </a:ext>
  </a:extLst>
</a:theme>
</file>

<file path=ppt/theme/theme2.xml><?xml version="1.0" encoding="utf-8"?>
<a:theme xmlns:a="http://schemas.openxmlformats.org/drawingml/2006/main" name="Tema de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bandas de color verde azulado (panorámica)</Template>
  <TotalTime>62</TotalTime>
  <Words>460</Words>
  <Application>Microsoft Office PowerPoint</Application>
  <PresentationFormat>Panorámica</PresentationFormat>
  <Paragraphs>50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Diseño 16x9 con bandas de color verde azulado</vt:lpstr>
      <vt:lpstr>Pasando fotos a un solo pdf</vt:lpstr>
      <vt:lpstr>Tengo fotos en el celu y quiero transformarlas en un único pdf, ¿cómo hago?</vt:lpstr>
      <vt:lpstr>Opción 1: CamScanner</vt:lpstr>
      <vt:lpstr>Paso 1: bajar e instalar CamScanner</vt:lpstr>
      <vt:lpstr>Paso 3: escanear con el multiple page mode</vt:lpstr>
      <vt:lpstr>Paso 4: preparar el pdf</vt:lpstr>
      <vt:lpstr>Paso 5: pasar el pdf a la compu para subirlo</vt:lpstr>
      <vt:lpstr>Alternativa: single mode</vt:lpstr>
      <vt:lpstr>Opción 2: desde un Word</vt:lpstr>
      <vt:lpstr>Presentación de PowerPoint</vt:lpstr>
      <vt:lpstr>Presentación de PowerPoint</vt:lpstr>
      <vt:lpstr>Opción 3: Smallpdf</vt:lpstr>
      <vt:lpstr>Smallpdf es una web para crear .pdf </vt:lpstr>
      <vt:lpstr>Presentación de PowerPoint</vt:lpstr>
      <vt:lpstr>Presentación de PowerPoint</vt:lpstr>
      <vt:lpstr>Algunos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Pasando fotos a un solo pdf</dc:title>
  <dc:creator>Ovi</dc:creator>
  <cp:lastModifiedBy>Ovi</cp:lastModifiedBy>
  <cp:revision>9</cp:revision>
  <dcterms:created xsi:type="dcterms:W3CDTF">2021-04-13T22:17:30Z</dcterms:created>
  <dcterms:modified xsi:type="dcterms:W3CDTF">2021-04-13T23:28:48Z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