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29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C2F11-5400-423B-BBE7-DCEB1B5079B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2F55-F89F-4924-B53A-A942D2B5D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3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840828" y="1954924"/>
            <a:ext cx="10794124" cy="42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1313793" y="1166648"/>
            <a:ext cx="31531" cy="167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6800027" y="1129859"/>
            <a:ext cx="42041" cy="18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161676" y="1166648"/>
            <a:ext cx="61595" cy="259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389583" y="1241572"/>
            <a:ext cx="6738" cy="96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5601847" y="1030013"/>
            <a:ext cx="42041" cy="18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8632685" y="1241572"/>
            <a:ext cx="42041" cy="18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11177752" y="1166648"/>
            <a:ext cx="42041" cy="184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591456" y="441434"/>
            <a:ext cx="728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LINEA DE TIEMPO DE BASES DE DATOS</a:t>
            </a:r>
          </a:p>
          <a:p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00" y="5465379"/>
            <a:ext cx="2436774" cy="1279306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744587" y="324773"/>
            <a:ext cx="172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  <a:r>
              <a:rPr lang="es-ES" dirty="0" smtClean="0"/>
              <a:t>a necesidad de guardar información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6562" y="2935041"/>
            <a:ext cx="183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Nueva York,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smtClean="0"/>
              <a:t>1884.</a:t>
            </a:r>
          </a:p>
          <a:p>
            <a:endParaRPr lang="es-CO" dirty="0"/>
          </a:p>
          <a:p>
            <a:r>
              <a:rPr lang="es-CO" dirty="0" smtClean="0"/>
              <a:t>Tarjetas perforadas.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851462" y="3505195"/>
            <a:ext cx="275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 la década de los 50 (1950-1960</a:t>
            </a:r>
            <a:r>
              <a:rPr lang="es-ES" b="1" dirty="0" smtClean="0"/>
              <a:t>)</a:t>
            </a:r>
            <a:r>
              <a:rPr lang="es-ES" dirty="0" smtClean="0"/>
              <a:t>.</a:t>
            </a:r>
          </a:p>
          <a:p>
            <a:endParaRPr lang="es-CO" dirty="0" smtClean="0"/>
          </a:p>
          <a:p>
            <a:r>
              <a:rPr lang="es-ES" dirty="0" smtClean="0"/>
              <a:t>Cintas magnéticas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812748" y="2091558"/>
            <a:ext cx="302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 la década de los 60 (1960-1970)</a:t>
            </a:r>
            <a:r>
              <a:rPr lang="es-ES" dirty="0"/>
              <a:t> 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Disco Duros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34028" y="2906165"/>
            <a:ext cx="138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1970-1980</a:t>
            </a:r>
          </a:p>
          <a:p>
            <a:r>
              <a:rPr lang="en-US" b="1" dirty="0" smtClean="0"/>
              <a:t>(</a:t>
            </a:r>
            <a:r>
              <a:rPr lang="en-US" b="1" dirty="0"/>
              <a:t>SGBD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3" name="Rectángulo 32"/>
          <p:cNvSpPr/>
          <p:nvPr/>
        </p:nvSpPr>
        <p:spPr>
          <a:xfrm>
            <a:off x="0" y="6213753"/>
            <a:ext cx="5601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https://platzi.com/blog/historia-origen-bases-de-datos/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366313" y="3016469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(1980-1990</a:t>
            </a:r>
            <a:r>
              <a:rPr lang="en-US" b="1" dirty="0" smtClean="0"/>
              <a:t>)</a:t>
            </a:r>
          </a:p>
          <a:p>
            <a:endParaRPr lang="es-CO" b="1" dirty="0" smtClean="0"/>
          </a:p>
          <a:p>
            <a:r>
              <a:rPr lang="en-US" b="1" dirty="0"/>
              <a:t>(SQL - Structured Query Language)</a:t>
            </a:r>
            <a:r>
              <a:rPr lang="en-US" dirty="0"/>
              <a:t> </a:t>
            </a:r>
            <a:endParaRPr lang="es-CO" b="1" dirty="0"/>
          </a:p>
          <a:p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3166" y="3065905"/>
            <a:ext cx="197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1990-2000</a:t>
            </a:r>
          </a:p>
          <a:p>
            <a:endParaRPr lang="es-CO" b="1" dirty="0"/>
          </a:p>
          <a:p>
            <a:r>
              <a:rPr lang="en-US" b="1" dirty="0"/>
              <a:t>Excel</a:t>
            </a:r>
            <a:r>
              <a:rPr lang="en-US" dirty="0"/>
              <a:t> y </a:t>
            </a:r>
            <a:r>
              <a:rPr lang="en-US" b="1" dirty="0"/>
              <a:t>Access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174015" y="2703787"/>
            <a:ext cx="185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2012</a:t>
            </a:r>
          </a:p>
          <a:p>
            <a:endParaRPr lang="es-CO" dirty="0"/>
          </a:p>
          <a:p>
            <a:r>
              <a:rPr lang="es-CO" dirty="0" smtClean="0"/>
              <a:t>Bases No relacionales</a:t>
            </a:r>
            <a:endParaRPr lang="en-U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523" y="3999458"/>
            <a:ext cx="1516429" cy="884584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52" y="934643"/>
            <a:ext cx="1665390" cy="66615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84156"/>
            <a:ext cx="1745972" cy="76628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123" y="4705524"/>
            <a:ext cx="1713732" cy="824653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082" y="775729"/>
            <a:ext cx="918586" cy="9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091" y="452718"/>
            <a:ext cx="9451744" cy="1600200"/>
          </a:xfrm>
        </p:spPr>
        <p:txBody>
          <a:bodyPr/>
          <a:lstStyle/>
          <a:p>
            <a:r>
              <a:rPr lang="es-CO" dirty="0" smtClean="0"/>
              <a:t>REFLEXION SOBRE LAS BASES DE DATOS</a:t>
            </a:r>
            <a:br>
              <a:rPr lang="es-CO" dirty="0" smtClean="0"/>
            </a:b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502979" y="2459421"/>
            <a:ext cx="933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debe entender que la bases datos nos ayudan a mantener un orden y organización de información que nos proporciona tanto un cliente como en un análisis de campo en el desarrollo conceptual de este.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Nos sirve también para poder transmitir información de empresa a empresa y de empresa a administrador.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379779" y="4767745"/>
            <a:ext cx="5602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Omar de los </a:t>
            </a:r>
            <a:r>
              <a:rPr lang="es-CO" dirty="0" err="1" smtClean="0"/>
              <a:t>angeles</a:t>
            </a:r>
            <a:r>
              <a:rPr lang="es-CO" dirty="0" smtClean="0"/>
              <a:t> jr. </a:t>
            </a:r>
            <a:r>
              <a:rPr lang="es-CO" dirty="0" err="1" smtClean="0"/>
              <a:t>Alvarez</a:t>
            </a:r>
            <a:r>
              <a:rPr lang="es-CO" dirty="0" smtClean="0"/>
              <a:t> Lopera</a:t>
            </a:r>
          </a:p>
          <a:p>
            <a:r>
              <a:rPr lang="es-CO" dirty="0" smtClean="0"/>
              <a:t>Jesús Francisco Ruiz Rangel</a:t>
            </a:r>
          </a:p>
          <a:p>
            <a:r>
              <a:rPr lang="es-CO" dirty="0" smtClean="0"/>
              <a:t>Fabio </a:t>
            </a:r>
            <a:r>
              <a:rPr lang="es-CO" dirty="0" err="1" smtClean="0"/>
              <a:t>Andres</a:t>
            </a:r>
            <a:r>
              <a:rPr lang="es-CO" dirty="0" smtClean="0"/>
              <a:t> </a:t>
            </a:r>
            <a:r>
              <a:rPr lang="es-CO" dirty="0" err="1" smtClean="0"/>
              <a:t>Garcia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3683" y="5454869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2503804 - ADSO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151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Presentación de PowerPoint</vt:lpstr>
      <vt:lpstr>REFLEXION SOBRE LAS BASES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</cp:revision>
  <dcterms:created xsi:type="dcterms:W3CDTF">2022-05-10T01:35:58Z</dcterms:created>
  <dcterms:modified xsi:type="dcterms:W3CDTF">2022-05-10T02:15:33Z</dcterms:modified>
</cp:coreProperties>
</file>