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FCD7-8390-49E1-9319-5A5C0DC593C2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564A-7F8F-48A4-8736-ED680ED470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C:\Users\estar\Documents\DAM 20-21\Acceso a Datos\proyectos patrones\</a:t>
            </a:r>
            <a:r>
              <a:rPr lang="es-ES" dirty="0" err="1" smtClean="0"/>
              <a:t>Ocheando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E564A-7F8F-48A4-8736-ED680ED47099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PruebasOftenFunctionals08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E564A-7F8F-48A4-8736-ED680ED47099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PruebaReferencialMethodsStatic09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E564A-7F8F-48A4-8736-ED680ED47099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OptionalProbe1400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E564A-7F8F-48A4-8736-ED680ED47099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 8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DAM</a:t>
            </a:r>
          </a:p>
          <a:p>
            <a:r>
              <a:rPr lang="es-ES" dirty="0" smtClean="0"/>
              <a:t>HARNINA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 a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solo podemos pasar una función lambda  a una interfaz funcional, también podemos pasar una referencia de otro método, es decir, podemos pasar un método de otra clase</a:t>
            </a:r>
          </a:p>
          <a:p>
            <a:r>
              <a:rPr lang="es-ES" dirty="0" smtClean="0"/>
              <a:t>Por un lado se puede pasar una referencia a un método estático con el operador ::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 a métodos objeto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pasar a una interfaz funcional el método de un objeto</a:t>
            </a:r>
          </a:p>
          <a:p>
            <a:r>
              <a:rPr lang="es-ES" dirty="0" smtClean="0"/>
              <a:t>Para ello debe existir el objeto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maldito </a:t>
            </a:r>
            <a:r>
              <a:rPr lang="es-ES" dirty="0" err="1" smtClean="0"/>
              <a:t>nullpointerException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Una nueva clase de java 8 es </a:t>
            </a:r>
            <a:r>
              <a:rPr lang="es-ES" dirty="0" err="1" smtClean="0"/>
              <a:t>Optional</a:t>
            </a:r>
            <a:endParaRPr lang="es-ES" dirty="0" smtClean="0"/>
          </a:p>
          <a:p>
            <a:r>
              <a:rPr lang="es-ES" dirty="0" err="1" smtClean="0"/>
              <a:t>Optional</a:t>
            </a:r>
            <a:r>
              <a:rPr lang="es-ES" dirty="0" smtClean="0"/>
              <a:t> recoge la posibilidad de que un objeto no exista y que java no entregue un </a:t>
            </a:r>
            <a:r>
              <a:rPr lang="es-ES" dirty="0" err="1" smtClean="0"/>
              <a:t>nullPointerException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es una solución para todo, es más bien, una herramienta para algo concreto.</a:t>
            </a:r>
          </a:p>
          <a:p>
            <a:r>
              <a:rPr lang="es-ES" dirty="0" smtClean="0"/>
              <a:t>Digamos que, a partir de la 8, podemos encontrarnos con métodos que nos retornen un  objeto </a:t>
            </a:r>
            <a:r>
              <a:rPr lang="es-ES" dirty="0" err="1" smtClean="0"/>
              <a:t>Optional</a:t>
            </a:r>
            <a:r>
              <a:rPr lang="es-ES" dirty="0" smtClean="0"/>
              <a:t>. </a:t>
            </a:r>
          </a:p>
          <a:p>
            <a:r>
              <a:rPr lang="es-ES" dirty="0" smtClean="0"/>
              <a:t>La clase es genérica 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Optional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Optional</a:t>
            </a:r>
            <a:r>
              <a:rPr lang="es-ES" dirty="0" smtClean="0"/>
              <a:t> es de tipo </a:t>
            </a:r>
            <a:r>
              <a:rPr lang="es-ES" dirty="0" err="1" smtClean="0"/>
              <a:t>singleton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Sólo puedes crear uno usando los métodos </a:t>
            </a:r>
            <a:r>
              <a:rPr lang="es-ES" dirty="0" err="1" smtClean="0"/>
              <a:t>empty</a:t>
            </a:r>
            <a:r>
              <a:rPr lang="es-ES" dirty="0" smtClean="0"/>
              <a:t>() u of()</a:t>
            </a:r>
          </a:p>
          <a:p>
            <a:r>
              <a:rPr lang="es-ES" dirty="0" err="1" smtClean="0"/>
              <a:t>ofNullable</a:t>
            </a:r>
            <a:r>
              <a:rPr lang="es-ES" dirty="0" smtClean="0"/>
              <a:t>() permite que se le asignen valores </a:t>
            </a:r>
            <a:r>
              <a:rPr lang="es-ES" dirty="0" err="1" smtClean="0"/>
              <a:t>null</a:t>
            </a:r>
            <a:endParaRPr lang="es-ES" dirty="0" smtClean="0"/>
          </a:p>
          <a:p>
            <a:r>
              <a:rPr lang="es-ES" dirty="0" smtClean="0"/>
              <a:t>Podemos preguntarnos </a:t>
            </a:r>
            <a:r>
              <a:rPr lang="es-ES" dirty="0" err="1" smtClean="0"/>
              <a:t>isPresent</a:t>
            </a:r>
            <a:r>
              <a:rPr lang="es-ES" dirty="0" smtClean="0"/>
              <a:t>(), que sería como </a:t>
            </a:r>
            <a:r>
              <a:rPr lang="es-ES" dirty="0" err="1" smtClean="0"/>
              <a:t>obj</a:t>
            </a:r>
            <a:r>
              <a:rPr lang="es-ES" dirty="0" smtClean="0"/>
              <a:t>==</a:t>
            </a:r>
            <a:r>
              <a:rPr lang="es-ES" dirty="0" err="1" smtClean="0"/>
              <a:t>null</a:t>
            </a:r>
            <a:r>
              <a:rPr lang="es-ES" dirty="0" smtClean="0"/>
              <a:t> </a:t>
            </a:r>
          </a:p>
          <a:p>
            <a:r>
              <a:rPr lang="es-ES" dirty="0" smtClean="0"/>
              <a:t>Para obtener el valor actual usamos </a:t>
            </a:r>
            <a:r>
              <a:rPr lang="es-ES" dirty="0" err="1" smtClean="0"/>
              <a:t>get</a:t>
            </a:r>
            <a:r>
              <a:rPr lang="es-ES" dirty="0" smtClean="0"/>
              <a:t>()</a:t>
            </a:r>
          </a:p>
          <a:p>
            <a:r>
              <a:rPr lang="es-ES" dirty="0" smtClean="0"/>
              <a:t>El método </a:t>
            </a:r>
            <a:r>
              <a:rPr lang="es-ES" dirty="0" err="1" smtClean="0"/>
              <a:t>orElse</a:t>
            </a:r>
            <a:r>
              <a:rPr lang="es-ES" dirty="0" smtClean="0"/>
              <a:t>() le da un valor por defecto en caso de que el valor asignado sea </a:t>
            </a:r>
            <a:r>
              <a:rPr lang="es-ES" dirty="0" err="1" smtClean="0"/>
              <a:t>null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 todo esto?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Estas herramientas te van a resultar bastante útiles porque se están popularizando</a:t>
            </a:r>
          </a:p>
          <a:p>
            <a:r>
              <a:rPr lang="es-ES" dirty="0" smtClean="0"/>
              <a:t>No tenemos claro que, realmente, sea un avance, pero es un cambio brusco</a:t>
            </a:r>
          </a:p>
          <a:p>
            <a:r>
              <a:rPr lang="es-ES" dirty="0" smtClean="0"/>
              <a:t>NUNCA debemos preferir minimalismo ante legilibilidad</a:t>
            </a:r>
          </a:p>
          <a:p>
            <a:r>
              <a:rPr lang="es-ES" dirty="0" smtClean="0"/>
              <a:t>Si usamos estas notaciones acortadas debemos quedar claro, mediante indentación, la estructura del código</a:t>
            </a:r>
          </a:p>
          <a:p>
            <a:r>
              <a:rPr lang="es-ES" dirty="0" smtClean="0"/>
              <a:t>En realidad esto da paso a los </a:t>
            </a:r>
            <a:r>
              <a:rPr lang="es-ES" dirty="0" err="1" smtClean="0"/>
              <a:t>streams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 no es </a:t>
            </a:r>
            <a:r>
              <a:rPr lang="es-ES" dirty="0" err="1" smtClean="0"/>
              <a:t>multiparadigma</a:t>
            </a:r>
            <a:r>
              <a:rPr lang="es-ES" dirty="0" smtClean="0"/>
              <a:t> y java no es funcional. </a:t>
            </a:r>
          </a:p>
          <a:p>
            <a:r>
              <a:rPr lang="es-ES" dirty="0" smtClean="0"/>
              <a:t>Es un lenguaje POO con pequeños mecanismos. Es como si un católico fuese vegetariano, eso no lo convierte en budista.</a:t>
            </a:r>
          </a:p>
          <a:p>
            <a:r>
              <a:rPr lang="es-ES" dirty="0" smtClean="0"/>
              <a:t>Veamos cuales son las novedades que se incluyen en esta versión para que veamos que herramientas “funcionales” son posibles en java.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Anotaciones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 la versión 5, java permite incluir anotaciones en el código.</a:t>
            </a:r>
          </a:p>
          <a:p>
            <a:r>
              <a:rPr lang="es-ES" dirty="0" smtClean="0"/>
              <a:t>En principio son una declaración sobre lo que es código escrito es o como debe tratarse.</a:t>
            </a:r>
          </a:p>
          <a:p>
            <a:r>
              <a:rPr lang="es-ES" dirty="0" smtClean="0"/>
              <a:t>Lo estudiamos en </a:t>
            </a:r>
            <a:r>
              <a:rPr lang="es-ES" dirty="0" err="1" smtClean="0"/>
              <a:t>Junit</a:t>
            </a:r>
            <a:r>
              <a:rPr lang="es-ES" dirty="0" smtClean="0"/>
              <a:t>. Con las anotaciones le decíamos al </a:t>
            </a:r>
            <a:r>
              <a:rPr lang="es-ES" dirty="0" err="1" smtClean="0"/>
              <a:t>testRunner</a:t>
            </a:r>
            <a:r>
              <a:rPr lang="es-ES" dirty="0" smtClean="0"/>
              <a:t> la naturaleza del código y como debía ejecutarlo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 funcionales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Una interface funcional es aquella que solo tiene un método declarado.</a:t>
            </a:r>
          </a:p>
          <a:p>
            <a:r>
              <a:rPr lang="es-ES" dirty="0" smtClean="0"/>
              <a:t>Puede llevar la anotación de interfaz funcional para declarar su naturaleza</a:t>
            </a:r>
          </a:p>
          <a:p>
            <a:r>
              <a:rPr lang="es-ES" dirty="0" smtClean="0"/>
              <a:t>Una interfaz, desde java 8, puede tener declarados e implementados, sus métodos. Es lo que se llama default. </a:t>
            </a:r>
          </a:p>
          <a:p>
            <a:r>
              <a:rPr lang="es-ES" dirty="0" smtClean="0"/>
              <a:t>En una interfaz funcional se permiten n métodos default, pero, al menos, uno sólo declarado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1414"/>
            <a:ext cx="8501122" cy="678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lambda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función que no depende de ningún objeto.</a:t>
            </a:r>
          </a:p>
          <a:p>
            <a:r>
              <a:rPr lang="es-ES" dirty="0" smtClean="0"/>
              <a:t>La sintaxis que la define es el símbolo -&gt; </a:t>
            </a:r>
          </a:p>
          <a:p>
            <a:r>
              <a:rPr lang="es-ES" dirty="0" smtClean="0"/>
              <a:t>A la izquierda tiene los parámetros de entrada</a:t>
            </a:r>
          </a:p>
          <a:p>
            <a:r>
              <a:rPr lang="es-ES" dirty="0" smtClean="0"/>
              <a:t>A la derecha el cuerpo de la función.</a:t>
            </a:r>
          </a:p>
          <a:p>
            <a:r>
              <a:rPr lang="es-ES" dirty="0" smtClean="0"/>
              <a:t>Se pueden usar en interfaces funcionales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Lambda e interfaces funcionales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Sólo podemos definir una función lambda para entregársela a una interfaz funcional.</a:t>
            </a:r>
          </a:p>
          <a:p>
            <a:r>
              <a:rPr lang="es-ES" dirty="0" smtClean="0"/>
              <a:t>La lambda debe coincidir en el número, orden y tipo de parámetros del método declarado en la IF, así como en el retorno.</a:t>
            </a:r>
          </a:p>
          <a:p>
            <a:r>
              <a:rPr lang="es-ES" dirty="0" smtClean="0"/>
              <a:t>Existe una gran cantidad de interfaces funcionales, ya declarados, en java que permiten el uso de lambdas. </a:t>
            </a:r>
          </a:p>
          <a:p>
            <a:r>
              <a:rPr lang="es-ES" dirty="0" smtClean="0"/>
              <a:t>La principal ventaja es tener un código más limpio y menos charlatán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IF predefinidas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Existen cuatro tipos de IF que Java ha definido para solicitar como parámetro en determinados métodos</a:t>
            </a:r>
          </a:p>
          <a:p>
            <a:r>
              <a:rPr lang="es-ES" dirty="0" err="1" smtClean="0"/>
              <a:t>Consumer</a:t>
            </a:r>
            <a:r>
              <a:rPr lang="es-ES" dirty="0" smtClean="0"/>
              <a:t>: acepta parámetros pero no retorna nada</a:t>
            </a:r>
          </a:p>
          <a:p>
            <a:r>
              <a:rPr lang="es-ES" dirty="0" err="1" smtClean="0"/>
              <a:t>Predicate</a:t>
            </a:r>
            <a:r>
              <a:rPr lang="es-ES" dirty="0" smtClean="0"/>
              <a:t>: acepta parámetros y retorna </a:t>
            </a:r>
            <a:r>
              <a:rPr lang="es-ES" dirty="0" err="1" smtClean="0"/>
              <a:t>boolean</a:t>
            </a:r>
            <a:endParaRPr lang="es-ES" dirty="0" smtClean="0"/>
          </a:p>
          <a:p>
            <a:r>
              <a:rPr lang="es-ES" dirty="0" err="1" smtClean="0"/>
              <a:t>Supplier</a:t>
            </a:r>
            <a:r>
              <a:rPr lang="es-ES" dirty="0" smtClean="0"/>
              <a:t>: no acepta parámetros pero retorna elementos</a:t>
            </a:r>
          </a:p>
          <a:p>
            <a:r>
              <a:rPr lang="es-ES" dirty="0" err="1" smtClean="0"/>
              <a:t>Function</a:t>
            </a:r>
            <a:r>
              <a:rPr lang="es-ES" dirty="0" smtClean="0"/>
              <a:t>: </a:t>
            </a:r>
            <a:r>
              <a:rPr lang="es-ES" dirty="0" err="1" smtClean="0"/>
              <a:t>funcion</a:t>
            </a:r>
            <a:r>
              <a:rPr lang="es-ES" dirty="0" smtClean="0"/>
              <a:t> de orden superior. Acepta parámetros y </a:t>
            </a:r>
            <a:r>
              <a:rPr lang="es-ES" smtClean="0"/>
              <a:t>retorna elementos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anteriores IF tienen un duplicado para dos parámetros de entrada</a:t>
            </a:r>
          </a:p>
          <a:p>
            <a:r>
              <a:rPr lang="es-ES" dirty="0" smtClean="0"/>
              <a:t>O sea que solo hay</a:t>
            </a:r>
          </a:p>
          <a:p>
            <a:pPr lvl="1"/>
            <a:r>
              <a:rPr lang="es-ES" dirty="0" err="1" smtClean="0"/>
              <a:t>BiConsumer</a:t>
            </a:r>
            <a:endParaRPr lang="es-ES" dirty="0" smtClean="0"/>
          </a:p>
          <a:p>
            <a:pPr lvl="1"/>
            <a:r>
              <a:rPr lang="es-ES" dirty="0" err="1" smtClean="0"/>
              <a:t>BiFunction</a:t>
            </a:r>
            <a:endParaRPr lang="es-ES" dirty="0" smtClean="0"/>
          </a:p>
          <a:p>
            <a:pPr lvl="1"/>
            <a:r>
              <a:rPr lang="es-ES" dirty="0" err="1" smtClean="0"/>
              <a:t>BiPredicate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87</TotalTime>
  <Words>657</Words>
  <PresentationFormat>Presentación en pantalla (4:3)</PresentationFormat>
  <Paragraphs>73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Metro</vt:lpstr>
      <vt:lpstr>Java 8</vt:lpstr>
      <vt:lpstr>Introducción</vt:lpstr>
      <vt:lpstr>Anotaciones Java</vt:lpstr>
      <vt:lpstr>Interfaces funcionales</vt:lpstr>
      <vt:lpstr>Diapositiva 5</vt:lpstr>
      <vt:lpstr>Función lambda</vt:lpstr>
      <vt:lpstr>Funciones Lambda e interfaces funcionales</vt:lpstr>
      <vt:lpstr>Tipos de IF predefinidas</vt:lpstr>
      <vt:lpstr>Bi</vt:lpstr>
      <vt:lpstr>Referencias a métodos</vt:lpstr>
      <vt:lpstr>Referencia a métodos objeto</vt:lpstr>
      <vt:lpstr>El maldito nullpointerException</vt:lpstr>
      <vt:lpstr>Optional</vt:lpstr>
      <vt:lpstr>Y todo esto?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jose sanchez</dc:creator>
  <cp:lastModifiedBy>jose sanchez</cp:lastModifiedBy>
  <cp:revision>70</cp:revision>
  <dcterms:created xsi:type="dcterms:W3CDTF">2021-07-21T10:03:25Z</dcterms:created>
  <dcterms:modified xsi:type="dcterms:W3CDTF">2021-09-14T08:48:07Z</dcterms:modified>
</cp:coreProperties>
</file>