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78C9-7DA5-4515-86FC-53C29841506F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5DC04-5B54-4B61-AED0-D920AF54C68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https://www.youtube.com/watch?v=Gg6wPcfiZm8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5DC04-5B54-4B61-AED0-D920AF54C68E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24/09/2021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Streams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DAM</a:t>
            </a:r>
          </a:p>
          <a:p>
            <a:r>
              <a:rPr lang="es-ES" dirty="0" smtClean="0"/>
              <a:t>HARNINA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mapTo</a:t>
            </a:r>
            <a:r>
              <a:rPr lang="es-ES" dirty="0" smtClean="0"/>
              <a:t>… diferentes transformaciones</a:t>
            </a:r>
          </a:p>
          <a:p>
            <a:r>
              <a:rPr lang="es-ES" dirty="0" err="1" smtClean="0"/>
              <a:t>collect</a:t>
            </a:r>
            <a:r>
              <a:rPr lang="es-ES" dirty="0" smtClean="0"/>
              <a:t>(</a:t>
            </a:r>
            <a:r>
              <a:rPr lang="es-ES" dirty="0" err="1" smtClean="0"/>
              <a:t>Collectors</a:t>
            </a:r>
            <a:r>
              <a:rPr lang="es-ES" dirty="0" smtClean="0"/>
              <a:t>) para convertir el </a:t>
            </a:r>
            <a:r>
              <a:rPr lang="es-ES" dirty="0" err="1" smtClean="0"/>
              <a:t>stream</a:t>
            </a:r>
            <a:r>
              <a:rPr lang="es-ES" dirty="0" smtClean="0"/>
              <a:t> en </a:t>
            </a:r>
            <a:r>
              <a:rPr lang="es-ES" dirty="0" err="1" smtClean="0"/>
              <a:t>Collecion</a:t>
            </a:r>
            <a:r>
              <a:rPr lang="es-ES" dirty="0" smtClean="0"/>
              <a:t> (o lo que sea)</a:t>
            </a:r>
          </a:p>
          <a:p>
            <a:r>
              <a:rPr lang="es-ES" dirty="0" err="1" smtClean="0"/>
              <a:t>toArray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distinct</a:t>
            </a:r>
            <a:r>
              <a:rPr lang="es-ES" dirty="0" smtClean="0"/>
              <a:t>() entrega un </a:t>
            </a:r>
            <a:r>
              <a:rPr lang="es-ES" dirty="0" err="1" smtClean="0"/>
              <a:t>stream</a:t>
            </a:r>
            <a:r>
              <a:rPr lang="es-ES" dirty="0" smtClean="0"/>
              <a:t> sin repeticiones</a:t>
            </a:r>
          </a:p>
          <a:p>
            <a:r>
              <a:rPr lang="es-ES" dirty="0" err="1" smtClean="0"/>
              <a:t>peek</a:t>
            </a:r>
            <a:r>
              <a:rPr lang="es-ES" dirty="0" smtClean="0"/>
              <a:t>(</a:t>
            </a:r>
            <a:r>
              <a:rPr lang="es-ES" dirty="0" err="1" smtClean="0"/>
              <a:t>Consumer</a:t>
            </a:r>
            <a:r>
              <a:rPr lang="es-ES" dirty="0" smtClean="0"/>
              <a:t>) puede trabajar con  elementos de forma intermedia. Por ejemplo para visualizarlo</a:t>
            </a:r>
          </a:p>
          <a:p>
            <a:r>
              <a:rPr lang="es-ES" dirty="0" err="1" smtClean="0"/>
              <a:t>flatMap</a:t>
            </a:r>
            <a:r>
              <a:rPr lang="es-ES" dirty="0" smtClean="0"/>
              <a:t>() Si los elementos de una </a:t>
            </a:r>
            <a:r>
              <a:rPr lang="es-ES" dirty="0" err="1" smtClean="0"/>
              <a:t>collection</a:t>
            </a:r>
            <a:r>
              <a:rPr lang="es-ES" dirty="0" smtClean="0"/>
              <a:t> son una </a:t>
            </a:r>
            <a:r>
              <a:rPr lang="es-ES" dirty="0" err="1" smtClean="0"/>
              <a:t>colecction</a:t>
            </a:r>
            <a:r>
              <a:rPr lang="es-ES" dirty="0" smtClean="0"/>
              <a:t> los </a:t>
            </a:r>
            <a:r>
              <a:rPr lang="es-ES" dirty="0" err="1" smtClean="0"/>
              <a:t>deserializa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reduce()</a:t>
            </a:r>
          </a:p>
          <a:p>
            <a:r>
              <a:rPr lang="es-ES" dirty="0" err="1" smtClean="0"/>
              <a:t>forEach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findFirst</a:t>
            </a:r>
            <a:r>
              <a:rPr lang="es-ES" dirty="0" smtClean="0"/>
              <a:t>(</a:t>
            </a:r>
            <a:r>
              <a:rPr lang="es-ES" dirty="0" err="1" smtClean="0"/>
              <a:t>Predicate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anyMatch</a:t>
            </a:r>
            <a:r>
              <a:rPr lang="es-ES" dirty="0" smtClean="0"/>
              <a:t>(</a:t>
            </a:r>
            <a:r>
              <a:rPr lang="es-ES" dirty="0" err="1" smtClean="0"/>
              <a:t>Predicate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noneMatch</a:t>
            </a:r>
            <a:r>
              <a:rPr lang="es-ES" dirty="0" smtClean="0"/>
              <a:t>(P)</a:t>
            </a:r>
          </a:p>
          <a:p>
            <a:r>
              <a:rPr lang="es-ES" dirty="0" err="1" smtClean="0"/>
              <a:t>allMatch</a:t>
            </a:r>
            <a:r>
              <a:rPr lang="es-ES" dirty="0" smtClean="0"/>
              <a:t>(P)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Vamos a hacer algunos ejercicios de colecciones del año pasado y los vamos a volver a hacer con </a:t>
            </a:r>
            <a:r>
              <a:rPr lang="es-ES" dirty="0" err="1" smtClean="0"/>
              <a:t>streams</a:t>
            </a:r>
            <a:r>
              <a:rPr lang="es-ES" dirty="0" smtClean="0"/>
              <a:t>.</a:t>
            </a:r>
          </a:p>
          <a:p>
            <a:r>
              <a:rPr lang="es-ES" dirty="0" smtClean="0"/>
              <a:t>Vigila que la legibilidad del código no se pierda.</a:t>
            </a:r>
          </a:p>
          <a:p>
            <a:r>
              <a:rPr lang="es-ES" dirty="0" smtClean="0"/>
              <a:t>Cada llamada en el pipeline, que comienza con el punto, debería estar en su </a:t>
            </a:r>
            <a:r>
              <a:rPr lang="es-ES" smtClean="0"/>
              <a:t>propia línea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Conocemos bien las colecciones</a:t>
            </a:r>
          </a:p>
          <a:p>
            <a:r>
              <a:rPr lang="es-ES" dirty="0" smtClean="0"/>
              <a:t>Hemos visto </a:t>
            </a:r>
            <a:r>
              <a:rPr lang="es-ES" dirty="0" err="1" smtClean="0"/>
              <a:t>List</a:t>
            </a:r>
            <a:r>
              <a:rPr lang="es-ES" dirty="0" smtClean="0"/>
              <a:t>, Set, </a:t>
            </a:r>
            <a:r>
              <a:rPr lang="es-ES" dirty="0" err="1" smtClean="0"/>
              <a:t>Map</a:t>
            </a:r>
            <a:r>
              <a:rPr lang="es-ES" dirty="0" smtClean="0"/>
              <a:t>, </a:t>
            </a:r>
            <a:r>
              <a:rPr lang="es-ES" dirty="0" err="1" smtClean="0"/>
              <a:t>Stack</a:t>
            </a:r>
            <a:r>
              <a:rPr lang="es-ES" dirty="0" smtClean="0"/>
              <a:t>…</a:t>
            </a:r>
          </a:p>
          <a:p>
            <a:r>
              <a:rPr lang="es-ES" dirty="0" smtClean="0"/>
              <a:t>Sabemos como recorrerlas, como modificarlas usando </a:t>
            </a:r>
            <a:r>
              <a:rPr lang="es-ES" dirty="0" err="1" smtClean="0"/>
              <a:t>iteradores</a:t>
            </a:r>
            <a:r>
              <a:rPr lang="es-ES" dirty="0" smtClean="0"/>
              <a:t>, etc.</a:t>
            </a:r>
          </a:p>
          <a:p>
            <a:r>
              <a:rPr lang="es-ES" dirty="0" smtClean="0"/>
              <a:t>Pero usando ciertas herramientas de J8 podemos hacer este proceso más escueto</a:t>
            </a:r>
          </a:p>
          <a:p>
            <a:r>
              <a:rPr lang="es-ES" dirty="0" smtClean="0"/>
              <a:t>La primera de las cosas que vamos a ver es el pipeline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pipeline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 pipe, tubería, en informática, es la herramienta que me permite conectar la ejecución de dos procesos, de forma que la salida de uno se convierta en la entrada del siguiente. El símbolo es |</a:t>
            </a:r>
          </a:p>
          <a:p>
            <a:r>
              <a:rPr lang="es-ES" dirty="0" smtClean="0"/>
              <a:t>Este proceso puede repetirse, haciendo que, a su vez, la salida de este segundo sea la entrada de un tercero. Y se puede seguir indefinidamente, siempre que la salida de uno sea compatible con la entrada del siguiente</a:t>
            </a:r>
          </a:p>
          <a:p>
            <a:r>
              <a:rPr lang="es-ES" dirty="0" smtClean="0"/>
              <a:t>A esto se le conoce como pipeline</a:t>
            </a:r>
          </a:p>
          <a:p>
            <a:r>
              <a:rPr lang="es-ES" dirty="0" smtClean="0"/>
              <a:t>Vamos a probar esto, en código, con </a:t>
            </a:r>
            <a:r>
              <a:rPr lang="es-ES" dirty="0" err="1" smtClean="0"/>
              <a:t>String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 muy importante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ejemplo habéis podido ver que las salidas de cada método son valores inmutables, es decir, se pasan por valor de un método al siguiente</a:t>
            </a:r>
          </a:p>
          <a:p>
            <a:r>
              <a:rPr lang="es-ES" dirty="0" smtClean="0"/>
              <a:t>Esto respeta la programación funcional que dice que no puede haber efectos colaterales, es decir, la ejecución de un pipeline no debe verse afectada, ni afectar, a otros 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Streams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Java 8 Aplica la programación funcional a las colecciones creando la clase </a:t>
            </a:r>
            <a:r>
              <a:rPr lang="es-ES" dirty="0" err="1" smtClean="0"/>
              <a:t>Stream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Cada colección puede entregar un </a:t>
            </a:r>
            <a:r>
              <a:rPr lang="es-ES" dirty="0" err="1" smtClean="0"/>
              <a:t>Stream</a:t>
            </a:r>
            <a:r>
              <a:rPr lang="es-ES" dirty="0" smtClean="0"/>
              <a:t> mediante el método </a:t>
            </a:r>
            <a:r>
              <a:rPr lang="es-ES" dirty="0" err="1" smtClean="0"/>
              <a:t>stream</a:t>
            </a:r>
            <a:r>
              <a:rPr lang="es-ES" dirty="0" smtClean="0"/>
              <a:t>().</a:t>
            </a:r>
          </a:p>
          <a:p>
            <a:r>
              <a:rPr lang="es-ES" dirty="0" smtClean="0"/>
              <a:t>La clase </a:t>
            </a:r>
            <a:r>
              <a:rPr lang="es-ES" dirty="0" err="1" smtClean="0"/>
              <a:t>Stream</a:t>
            </a:r>
            <a:r>
              <a:rPr lang="es-ES" dirty="0" smtClean="0"/>
              <a:t> tiene una serie de métodos para gestionarlos. Muchos de ellos devuelven otro </a:t>
            </a:r>
            <a:r>
              <a:rPr lang="es-ES" dirty="0" err="1" smtClean="0"/>
              <a:t>Stream</a:t>
            </a:r>
            <a:r>
              <a:rPr lang="es-ES" dirty="0" smtClean="0"/>
              <a:t>. Por eso se puede aplicar un pipeline</a:t>
            </a:r>
          </a:p>
          <a:p>
            <a:r>
              <a:rPr lang="es-ES" dirty="0" smtClean="0"/>
              <a:t>Otros devuelven una colección </a:t>
            </a:r>
          </a:p>
          <a:p>
            <a:r>
              <a:rPr lang="es-ES" dirty="0" smtClean="0"/>
              <a:t>Otros devuelven un </a:t>
            </a:r>
            <a:r>
              <a:rPr lang="es-ES" dirty="0" err="1" smtClean="0"/>
              <a:t>Optional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52"/>
            <a:ext cx="8429684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8715404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Operacion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Stream</a:t>
            </a:r>
            <a:r>
              <a:rPr lang="es-ES" dirty="0" smtClean="0"/>
              <a:t> es un flujo. Como el que estudiamos con ficheros.</a:t>
            </a:r>
          </a:p>
          <a:p>
            <a:r>
              <a:rPr lang="es-ES" dirty="0" smtClean="0"/>
              <a:t>En un flujo siempre: se abre, se opera, se cierra. Esto no es una excepción.</a:t>
            </a:r>
          </a:p>
          <a:p>
            <a:r>
              <a:rPr lang="es-ES" dirty="0" smtClean="0"/>
              <a:t>Al llamar al método </a:t>
            </a:r>
            <a:r>
              <a:rPr lang="es-ES" dirty="0" err="1" smtClean="0"/>
              <a:t>stream</a:t>
            </a:r>
            <a:r>
              <a:rPr lang="es-ES" dirty="0" smtClean="0"/>
              <a:t>() abrimos el flujo.</a:t>
            </a:r>
          </a:p>
          <a:p>
            <a:r>
              <a:rPr lang="es-ES" dirty="0" smtClean="0"/>
              <a:t>Usando pipeline podemos trabajar sobre el. La ultima operación cerrará el </a:t>
            </a:r>
            <a:r>
              <a:rPr lang="es-ES" dirty="0" err="1" smtClean="0"/>
              <a:t>stream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Esta última operación puede ser la colección transformada (una nueva)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Una vez que obtienes el flujo (hay formas de generar flujos que no explicamos aquí) </a:t>
            </a:r>
          </a:p>
          <a:p>
            <a:r>
              <a:rPr lang="es-ES" dirty="0" err="1" smtClean="0"/>
              <a:t>filter</a:t>
            </a:r>
            <a:r>
              <a:rPr lang="es-ES" dirty="0" smtClean="0"/>
              <a:t>(</a:t>
            </a:r>
            <a:r>
              <a:rPr lang="es-ES" dirty="0" err="1" smtClean="0"/>
              <a:t>Predicate</a:t>
            </a:r>
            <a:r>
              <a:rPr lang="es-ES" dirty="0" smtClean="0"/>
              <a:t>) para seleccionar elementos</a:t>
            </a:r>
          </a:p>
          <a:p>
            <a:r>
              <a:rPr lang="es-ES" dirty="0" err="1" smtClean="0"/>
              <a:t>skip</a:t>
            </a:r>
            <a:r>
              <a:rPr lang="es-ES" dirty="0" smtClean="0"/>
              <a:t>(</a:t>
            </a:r>
            <a:r>
              <a:rPr lang="es-ES" dirty="0" err="1" smtClean="0"/>
              <a:t>long</a:t>
            </a:r>
            <a:r>
              <a:rPr lang="es-ES" dirty="0" smtClean="0"/>
              <a:t>) para saltar n elementos</a:t>
            </a:r>
          </a:p>
          <a:p>
            <a:r>
              <a:rPr lang="es-ES" dirty="0" err="1" smtClean="0"/>
              <a:t>limit</a:t>
            </a:r>
            <a:r>
              <a:rPr lang="es-ES" dirty="0" smtClean="0"/>
              <a:t>(</a:t>
            </a:r>
            <a:r>
              <a:rPr lang="es-ES" dirty="0" err="1" smtClean="0"/>
              <a:t>long</a:t>
            </a:r>
            <a:r>
              <a:rPr lang="es-ES" dirty="0" smtClean="0"/>
              <a:t>) para limitar la cantidad de elementos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(</a:t>
            </a:r>
            <a:r>
              <a:rPr lang="es-ES" dirty="0" err="1" smtClean="0"/>
              <a:t>Function</a:t>
            </a:r>
            <a:r>
              <a:rPr lang="es-ES" dirty="0" smtClean="0"/>
              <a:t>) para transformar los elementos según la función</a:t>
            </a:r>
          </a:p>
          <a:p>
            <a:r>
              <a:rPr lang="es-ES" dirty="0" err="1" smtClean="0"/>
              <a:t>sorted</a:t>
            </a:r>
            <a:r>
              <a:rPr lang="es-ES" dirty="0" smtClean="0"/>
              <a:t>(</a:t>
            </a:r>
            <a:r>
              <a:rPr lang="es-ES" dirty="0" err="1" smtClean="0"/>
              <a:t>Comparator</a:t>
            </a:r>
            <a:r>
              <a:rPr lang="es-ES" dirty="0" smtClean="0"/>
              <a:t>)  para ordenar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</TotalTime>
  <Words>519</Words>
  <PresentationFormat>Presentación en pantalla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Metro</vt:lpstr>
      <vt:lpstr>Streams</vt:lpstr>
      <vt:lpstr>Introducción</vt:lpstr>
      <vt:lpstr>pipeline</vt:lpstr>
      <vt:lpstr>Algo muy importante</vt:lpstr>
      <vt:lpstr>Streams</vt:lpstr>
      <vt:lpstr>Diapositiva 6</vt:lpstr>
      <vt:lpstr>Diapositiva 7</vt:lpstr>
      <vt:lpstr>Operacion</vt:lpstr>
      <vt:lpstr>funciones</vt:lpstr>
      <vt:lpstr>funciones</vt:lpstr>
      <vt:lpstr>funciones</vt:lpstr>
      <vt:lpstr>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dc:creator>jose sanchez</dc:creator>
  <cp:lastModifiedBy>jose sanchez</cp:lastModifiedBy>
  <cp:revision>39</cp:revision>
  <dcterms:created xsi:type="dcterms:W3CDTF">2021-07-21T16:38:36Z</dcterms:created>
  <dcterms:modified xsi:type="dcterms:W3CDTF">2021-09-24T10:24:51Z</dcterms:modified>
</cp:coreProperties>
</file>