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810210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810210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810210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810210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810210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810210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810210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810210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810210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810210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810210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810210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que coleccion uso?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IES Arroyo Harnina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377400"/>
            <a:ext cx="85206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Ya sabemos que hay un número muy alto de implementaciones, hechas por Java, sobre colecciones y que debemos seleccionar la que más nos interese en cada caso.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Pero aprender este framework en su totalidad es algo que se sale de nuestros objetivos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Lo que vamos a hacer es una lista con las implementaciones que vamos a utilizar y por que.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377400"/>
            <a:ext cx="85206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Listas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Podemos usar ArrayList para listas pequeñas, se basa en arrays que convierte en estáticos. Es muy sencilla pero no es demasiado </a:t>
            </a:r>
            <a:r>
              <a:rPr lang="es" sz="2400"/>
              <a:t>rápida</a:t>
            </a:r>
            <a:r>
              <a:rPr lang="es" sz="2400"/>
              <a:t>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LinkedList es una lista basada en una implementación de listas enlazadas. Podemos decir que es diferente en su funcionamiento interno. Es más rápida y potente.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https://www.geeksforgeeks.org/arraylist-vs-linkedlist-java/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415450"/>
            <a:ext cx="85206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Colas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En colas hay dos implementaciones que podemos usar. Nos vamos a basar en el curso en la interfaz Deque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ArrayDeque y LinkedList.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En este caso se parece a la anterior, podemos usar LinkedList como cola ya que esta clase implementa push y pop y peek ,entre otras y siempre es más </a:t>
            </a:r>
            <a:r>
              <a:rPr lang="es" sz="2400"/>
              <a:t>rápido</a:t>
            </a:r>
            <a:r>
              <a:rPr lang="es" sz="2400"/>
              <a:t> que los arrays.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377400"/>
            <a:ext cx="85206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Sets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Vamos a usar dos implementaciones hashset y treeset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La diferencia viene con la </a:t>
            </a:r>
            <a:r>
              <a:rPr lang="es" sz="2400"/>
              <a:t>tecnología</a:t>
            </a:r>
            <a:r>
              <a:rPr lang="es" sz="2400"/>
              <a:t> que usan. La primera usa tablas hash y la segunda </a:t>
            </a:r>
            <a:r>
              <a:rPr lang="es" sz="2400"/>
              <a:t>árboles</a:t>
            </a:r>
            <a:r>
              <a:rPr lang="es" sz="2400"/>
              <a:t>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En conjuntos pequeños hashset es más </a:t>
            </a:r>
            <a:r>
              <a:rPr lang="es" sz="2400"/>
              <a:t>rápido</a:t>
            </a:r>
            <a:r>
              <a:rPr lang="es" sz="2400"/>
              <a:t> pero más lento en conjuntos grandes.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377400"/>
            <a:ext cx="85206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En treeset se almacenan ordenados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tree*** usa compareTo para ordenar y saber si dos elementos son iguales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hash*** usa equals y hashcode para saber si dos objetos son iguales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https://www.geeksforgeeks.org/hashset-vs-treeset-in-java/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377400"/>
            <a:ext cx="85206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Maps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De la misma forma en que se organizan para sets.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La diferencia en ambos casos es interna, en </a:t>
            </a:r>
            <a:r>
              <a:rPr lang="es" sz="2400"/>
              <a:t>cómo</a:t>
            </a:r>
            <a:r>
              <a:rPr lang="es" sz="2400"/>
              <a:t> están implementados cada uno de ellos.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De la misma forma si el mapa es pequeño podéis usar cualquiera, si es más grande usad tree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