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93debffa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93debffa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93debffa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93debffa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542c7db3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542c7db3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542c7db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542c7db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00"/>
              <a:t>Proyecto Integrador de Lógica y </a:t>
            </a:r>
            <a:r>
              <a:rPr lang="es" sz="2900"/>
              <a:t>Optimización</a:t>
            </a:r>
            <a:r>
              <a:rPr lang="es" sz="2900"/>
              <a:t> Aplicadas.</a:t>
            </a:r>
            <a:endParaRPr sz="29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García </a:t>
            </a:r>
            <a:r>
              <a:rPr lang="es"/>
              <a:t>Sebastián</a:t>
            </a:r>
            <a:r>
              <a:rPr lang="es"/>
              <a:t>, Registro: 21434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Jofré Santiago, Registro: 21260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50325" y="1472725"/>
            <a:ext cx="4542600" cy="19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Índice: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AutoNum type="arabicPeriod"/>
            </a:pP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Presentación del Problema.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AutoNum type="arabicPeriod"/>
            </a:pP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Explicación del Funcionamiento  (Diagrama de Casos de Uso y Diagramas de Secuencia)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AutoNum type="arabicPeriod"/>
            </a:pP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Testeo del prototipo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098625" y="881875"/>
            <a:ext cx="70389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 de la mochila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2444375"/>
            <a:ext cx="24828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 </a:t>
            </a:r>
            <a:r>
              <a:rPr lang="es"/>
              <a:t>ítems</a:t>
            </a:r>
            <a:r>
              <a:rPr lang="es"/>
              <a:t> c/peso asociado.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K Recursos (bolsillos)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Maximizar el </a:t>
            </a:r>
            <a:r>
              <a:rPr lang="es"/>
              <a:t>número</a:t>
            </a:r>
            <a:r>
              <a:rPr lang="es"/>
              <a:t> de ítems a colocar en la mochila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725" y="1737775"/>
            <a:ext cx="2067400" cy="20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012" y="69100"/>
            <a:ext cx="2485375" cy="16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275" y="1852350"/>
            <a:ext cx="4508303" cy="31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6150" y="1852350"/>
            <a:ext cx="3754200" cy="31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23850" y="1284675"/>
            <a:ext cx="4776000" cy="21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000"/>
              <a:t>Muchas Gracias!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