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Dosis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B93A6-468D-4D2D-9242-EFA3E10567D8}">
  <a:tblStyle styleId="{0FFB93A6-468D-4D2D-9242-EFA3E10567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8e5e7c2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8e5e7c2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61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7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2b821d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2b821d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97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42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2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32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9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53175" y="1665897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53200" y="3062725"/>
            <a:ext cx="5037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5"/>
          <p:cNvGrpSpPr/>
          <p:nvPr/>
        </p:nvGrpSpPr>
        <p:grpSpPr>
          <a:xfrm>
            <a:off x="8264503" y="1297552"/>
            <a:ext cx="1720800" cy="2769708"/>
            <a:chOff x="8264503" y="1297552"/>
            <a:chExt cx="1720800" cy="2769708"/>
          </a:xfrm>
        </p:grpSpPr>
        <p:sp>
          <p:nvSpPr>
            <p:cNvPr id="321" name="Google Shape;321;p35"/>
            <p:cNvSpPr/>
            <p:nvPr/>
          </p:nvSpPr>
          <p:spPr>
            <a:xfrm rot="-1016211">
              <a:off x="8435449" y="1468498"/>
              <a:ext cx="1378908" cy="137890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rot="5400000">
              <a:off x="8301330" y="2549723"/>
              <a:ext cx="1939317" cy="1095755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5"/>
          <p:cNvGrpSpPr/>
          <p:nvPr/>
        </p:nvGrpSpPr>
        <p:grpSpPr>
          <a:xfrm>
            <a:off x="-1405975" y="1512152"/>
            <a:ext cx="2119200" cy="2119200"/>
            <a:chOff x="-1405975" y="1512152"/>
            <a:chExt cx="2119200" cy="2119200"/>
          </a:xfrm>
        </p:grpSpPr>
        <p:sp>
          <p:nvSpPr>
            <p:cNvPr id="324" name="Google Shape;324;p35"/>
            <p:cNvSpPr/>
            <p:nvPr/>
          </p:nvSpPr>
          <p:spPr>
            <a:xfrm>
              <a:off x="-1405975" y="1512152"/>
              <a:ext cx="2119200" cy="21192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51002" y="2910838"/>
              <a:ext cx="294600" cy="29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6"/>
          <p:cNvGrpSpPr/>
          <p:nvPr/>
        </p:nvGrpSpPr>
        <p:grpSpPr>
          <a:xfrm>
            <a:off x="7470276" y="3165794"/>
            <a:ext cx="2799353" cy="2307592"/>
            <a:chOff x="7470276" y="3165794"/>
            <a:chExt cx="2799353" cy="2307592"/>
          </a:xfrm>
        </p:grpSpPr>
        <p:sp>
          <p:nvSpPr>
            <p:cNvPr id="328" name="Google Shape;328;p36"/>
            <p:cNvSpPr/>
            <p:nvPr/>
          </p:nvSpPr>
          <p:spPr>
            <a:xfrm rot="-1800160">
              <a:off x="7576585" y="4308062"/>
              <a:ext cx="1201153" cy="747082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rot="-1800160">
              <a:off x="8190875" y="4246200"/>
              <a:ext cx="550714" cy="620154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rot="-1800160">
              <a:off x="8075690" y="3546538"/>
              <a:ext cx="1937170" cy="1546103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6"/>
          <p:cNvSpPr/>
          <p:nvPr/>
        </p:nvSpPr>
        <p:spPr>
          <a:xfrm rot="-10799128">
            <a:off x="-61839" y="4051421"/>
            <a:ext cx="1461388" cy="1269374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614864" y="-1411406"/>
            <a:ext cx="2475900" cy="2475900"/>
            <a:chOff x="-614864" y="-1411406"/>
            <a:chExt cx="2475900" cy="2475900"/>
          </a:xfrm>
        </p:grpSpPr>
        <p:sp>
          <p:nvSpPr>
            <p:cNvPr id="334" name="Google Shape;334;p37"/>
            <p:cNvSpPr/>
            <p:nvPr/>
          </p:nvSpPr>
          <p:spPr>
            <a:xfrm rot="-6839648">
              <a:off x="-314592" y="-1111133"/>
              <a:ext cx="1875355" cy="187535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 rot="-7520767">
              <a:off x="997586" y="115696"/>
              <a:ext cx="559610" cy="630171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8152075" y="4102563"/>
            <a:ext cx="1624200" cy="1624213"/>
            <a:chOff x="8152075" y="4102563"/>
            <a:chExt cx="1624200" cy="1624213"/>
          </a:xfrm>
        </p:grpSpPr>
        <p:sp>
          <p:nvSpPr>
            <p:cNvPr id="337" name="Google Shape;337;p37"/>
            <p:cNvSpPr/>
            <p:nvPr/>
          </p:nvSpPr>
          <p:spPr>
            <a:xfrm>
              <a:off x="8152075" y="4102575"/>
              <a:ext cx="1624200" cy="1624200"/>
            </a:xfrm>
            <a:prstGeom prst="donut">
              <a:avLst>
                <a:gd name="adj" fmla="val 81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280002" y="4102563"/>
              <a:ext cx="294600" cy="29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350925" y="1757675"/>
            <a:ext cx="2978400" cy="2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2300" y="895350"/>
            <a:ext cx="16356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786050" y="3748225"/>
            <a:ext cx="21081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333868" y="4154626"/>
            <a:ext cx="1865330" cy="2356894"/>
            <a:chOff x="-333868" y="4154626"/>
            <a:chExt cx="1865330" cy="2356894"/>
          </a:xfrm>
        </p:grpSpPr>
        <p:sp>
          <p:nvSpPr>
            <p:cNvPr id="17" name="Google Shape;17;p3"/>
            <p:cNvSpPr/>
            <p:nvPr/>
          </p:nvSpPr>
          <p:spPr>
            <a:xfrm rot="4781559">
              <a:off x="-233698" y="4254795"/>
              <a:ext cx="1230660" cy="1230660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6299910">
              <a:off x="-318338" y="4792344"/>
              <a:ext cx="2050125" cy="1158359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251375" y="-446025"/>
            <a:ext cx="1348200" cy="1458200"/>
            <a:chOff x="-251375" y="-446025"/>
            <a:chExt cx="1348200" cy="1458200"/>
          </a:xfrm>
        </p:grpSpPr>
        <p:sp>
          <p:nvSpPr>
            <p:cNvPr id="23" name="Google Shape;23;p4"/>
            <p:cNvSpPr/>
            <p:nvPr/>
          </p:nvSpPr>
          <p:spPr>
            <a:xfrm>
              <a:off x="-251375" y="-446025"/>
              <a:ext cx="1348200" cy="13482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79275" y="717575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619389" y="3704849"/>
            <a:ext cx="1881193" cy="2188701"/>
            <a:chOff x="7619389" y="3704849"/>
            <a:chExt cx="1881193" cy="2188701"/>
          </a:xfrm>
        </p:grpSpPr>
        <p:sp>
          <p:nvSpPr>
            <p:cNvPr id="26" name="Google Shape;26;p4"/>
            <p:cNvSpPr/>
            <p:nvPr/>
          </p:nvSpPr>
          <p:spPr>
            <a:xfrm rot="10800000">
              <a:off x="7619389" y="4485370"/>
              <a:ext cx="1764360" cy="140818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6839390">
              <a:off x="8315874" y="3868341"/>
              <a:ext cx="1021215" cy="102121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13125" y="539500"/>
            <a:ext cx="7717500" cy="4064400"/>
          </a:xfrm>
          <a:prstGeom prst="roundRect">
            <a:avLst>
              <a:gd name="adj" fmla="val 61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3160425" y="16265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/>
          </p:nvPr>
        </p:nvSpPr>
        <p:spPr>
          <a:xfrm flipH="1">
            <a:off x="506626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 flipH="1">
            <a:off x="964717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648575" y="16265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5987175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5987186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3156817" y="32673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/>
          </p:nvPr>
        </p:nvSpPr>
        <p:spPr>
          <a:xfrm flipH="1">
            <a:off x="50662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 flipH="1">
            <a:off x="964717" y="3667725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648575" y="32673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598717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5987175" y="3667712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-1094732" y="-781599"/>
            <a:ext cx="2776421" cy="1716290"/>
            <a:chOff x="-1094732" y="-781599"/>
            <a:chExt cx="2776421" cy="1716290"/>
          </a:xfrm>
        </p:grpSpPr>
        <p:sp>
          <p:nvSpPr>
            <p:cNvPr id="92" name="Google Shape;92;p13"/>
            <p:cNvSpPr/>
            <p:nvPr/>
          </p:nvSpPr>
          <p:spPr>
            <a:xfrm rot="10800000">
              <a:off x="348319" y="-204847"/>
              <a:ext cx="1333370" cy="829317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0800000">
              <a:off x="361850" y="-174347"/>
              <a:ext cx="611334" cy="688417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-1094732" y="-781599"/>
              <a:ext cx="2150403" cy="171629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8349063" y="2034096"/>
            <a:ext cx="1333500" cy="1333504"/>
            <a:chOff x="8349063" y="2034096"/>
            <a:chExt cx="1333500" cy="1333504"/>
          </a:xfrm>
        </p:grpSpPr>
        <p:sp>
          <p:nvSpPr>
            <p:cNvPr id="96" name="Google Shape;96;p13"/>
            <p:cNvSpPr/>
            <p:nvPr/>
          </p:nvSpPr>
          <p:spPr>
            <a:xfrm>
              <a:off x="8349063" y="2034096"/>
              <a:ext cx="1333500" cy="13335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349075" y="3073000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785949" y="4021745"/>
            <a:ext cx="1908220" cy="1774800"/>
            <a:chOff x="785949" y="4021745"/>
            <a:chExt cx="1908220" cy="1774800"/>
          </a:xfrm>
        </p:grpSpPr>
        <p:sp>
          <p:nvSpPr>
            <p:cNvPr id="99" name="Google Shape;99;p13"/>
            <p:cNvSpPr/>
            <p:nvPr/>
          </p:nvSpPr>
          <p:spPr>
            <a:xfrm rot="-6839463">
              <a:off x="1001179" y="4236975"/>
              <a:ext cx="1344339" cy="1344339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7520683">
              <a:off x="1930881" y="4321412"/>
              <a:ext cx="611357" cy="688442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subTitle" idx="1"/>
          </p:nvPr>
        </p:nvSpPr>
        <p:spPr>
          <a:xfrm>
            <a:off x="1324443" y="2465999"/>
            <a:ext cx="3456282" cy="1178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James Mauricio Daza Obando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Giselle Alejandra Mojica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Cristian David Valenzuela Cruz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40"/>
          <p:cNvSpPr txBox="1">
            <a:spLocks noGrp="1"/>
          </p:cNvSpPr>
          <p:nvPr>
            <p:ph type="ctrTitle"/>
          </p:nvPr>
        </p:nvSpPr>
        <p:spPr>
          <a:xfrm>
            <a:off x="471882" y="975755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Proyecto SoC</a:t>
            </a:r>
            <a:endParaRPr sz="5000" dirty="0"/>
          </a:p>
        </p:txBody>
      </p:sp>
      <p:cxnSp>
        <p:nvCxnSpPr>
          <p:cNvPr id="349" name="Google Shape;349;p40"/>
          <p:cNvCxnSpPr/>
          <p:nvPr/>
        </p:nvCxnSpPr>
        <p:spPr>
          <a:xfrm>
            <a:off x="1122984" y="2061879"/>
            <a:ext cx="385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0" name="Google Shape;350;p40"/>
          <p:cNvGrpSpPr/>
          <p:nvPr/>
        </p:nvGrpSpPr>
        <p:grpSpPr>
          <a:xfrm rot="5400000">
            <a:off x="2608808" y="-853350"/>
            <a:ext cx="1884300" cy="1884300"/>
            <a:chOff x="-321192" y="2862050"/>
            <a:chExt cx="1884300" cy="1884300"/>
          </a:xfrm>
        </p:grpSpPr>
        <p:sp>
          <p:nvSpPr>
            <p:cNvPr id="351" name="Google Shape;351;p40"/>
            <p:cNvSpPr/>
            <p:nvPr/>
          </p:nvSpPr>
          <p:spPr>
            <a:xfrm rot="-6840024">
              <a:off x="-92638" y="3090605"/>
              <a:ext cx="1427191" cy="1427191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810731" y="3489623"/>
              <a:ext cx="294600" cy="29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-3442395" y="2601890"/>
            <a:ext cx="4968202" cy="2807050"/>
            <a:chOff x="-3432645" y="167965"/>
            <a:chExt cx="4968202" cy="2807050"/>
          </a:xfrm>
        </p:grpSpPr>
        <p:sp>
          <p:nvSpPr>
            <p:cNvPr id="354" name="Google Shape;354;p40"/>
            <p:cNvSpPr/>
            <p:nvPr/>
          </p:nvSpPr>
          <p:spPr>
            <a:xfrm rot="10800000">
              <a:off x="-3432645" y="167965"/>
              <a:ext cx="4968202" cy="280705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897600" y="873400"/>
              <a:ext cx="294600" cy="29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 rot="-5400000">
            <a:off x="7021492" y="3456048"/>
            <a:ext cx="2083728" cy="1934538"/>
            <a:chOff x="7206360" y="3895886"/>
            <a:chExt cx="1779140" cy="1735635"/>
          </a:xfrm>
        </p:grpSpPr>
        <p:sp>
          <p:nvSpPr>
            <p:cNvPr id="357" name="Google Shape;357;p40"/>
            <p:cNvSpPr/>
            <p:nvPr/>
          </p:nvSpPr>
          <p:spPr>
            <a:xfrm rot="-5400000">
              <a:off x="7206360" y="4298021"/>
              <a:ext cx="1333500" cy="13335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rot="-6362412">
              <a:off x="8066051" y="3993437"/>
              <a:ext cx="821898" cy="82189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47;p40">
            <a:extLst>
              <a:ext uri="{FF2B5EF4-FFF2-40B4-BE49-F238E27FC236}">
                <a16:creationId xmlns:a16="http://schemas.microsoft.com/office/drawing/2014/main" id="{6FF42BD4-4BB2-480D-B41F-AAEB51D31F23}"/>
              </a:ext>
            </a:extLst>
          </p:cNvPr>
          <p:cNvSpPr txBox="1">
            <a:spLocks/>
          </p:cNvSpPr>
          <p:nvPr/>
        </p:nvSpPr>
        <p:spPr>
          <a:xfrm>
            <a:off x="1182450" y="1778768"/>
            <a:ext cx="1505512" cy="53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Grupo 4</a:t>
            </a:r>
          </a:p>
          <a:p>
            <a:pPr marL="0" indent="0" algn="l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01E48-398F-4AB4-BA01-91F04B70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67" y="2061879"/>
            <a:ext cx="31051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48;p40">
            <a:extLst>
              <a:ext uri="{FF2B5EF4-FFF2-40B4-BE49-F238E27FC236}">
                <a16:creationId xmlns:a16="http://schemas.microsoft.com/office/drawing/2014/main" id="{7EA8CE37-E6AF-46DA-9B99-CD951FC551E6}"/>
              </a:ext>
            </a:extLst>
          </p:cNvPr>
          <p:cNvSpPr txBox="1">
            <a:spLocks/>
          </p:cNvSpPr>
          <p:nvPr/>
        </p:nvSpPr>
        <p:spPr>
          <a:xfrm>
            <a:off x="4240631" y="895975"/>
            <a:ext cx="50376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4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sis"/>
              <a:buNone/>
              <a:defRPr sz="5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Robot cartógrafo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VGA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91E888-F85E-4CA0-BCDF-1B4E6AA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05" y="1418922"/>
            <a:ext cx="6312598" cy="3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Cámara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7BF5A3-BC6D-4B0D-A962-08D2DE26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512" y="231695"/>
            <a:ext cx="3384467" cy="47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9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>
            <a:extLst>
              <a:ext uri="{FF2B5EF4-FFF2-40B4-BE49-F238E27FC236}">
                <a16:creationId xmlns:a16="http://schemas.microsoft.com/office/drawing/2014/main" id="{BA75F04D-574B-4E07-88AF-22D9A13250FE}"/>
              </a:ext>
            </a:extLst>
          </p:cNvPr>
          <p:cNvSpPr/>
          <p:nvPr/>
        </p:nvSpPr>
        <p:spPr>
          <a:xfrm>
            <a:off x="4130647" y="410348"/>
            <a:ext cx="1685685" cy="793553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Radar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FDCF2AD-D69A-4273-A8A5-68F5A3CC27C8}"/>
              </a:ext>
            </a:extLst>
          </p:cNvPr>
          <p:cNvSpPr/>
          <p:nvPr/>
        </p:nvSpPr>
        <p:spPr>
          <a:xfrm>
            <a:off x="367532" y="1285859"/>
            <a:ext cx="7563618" cy="259399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5635998" y="420832"/>
            <a:ext cx="274934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 Robot Cartógrafo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C9C318-4495-4844-BCDB-A84266A08004}"/>
              </a:ext>
            </a:extLst>
          </p:cNvPr>
          <p:cNvSpPr/>
          <p:nvPr/>
        </p:nvSpPr>
        <p:spPr>
          <a:xfrm>
            <a:off x="1842247" y="618565"/>
            <a:ext cx="1936377" cy="42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Cámara OV7970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BF723A-86B8-430F-B093-1D87B13FB89A}"/>
              </a:ext>
            </a:extLst>
          </p:cNvPr>
          <p:cNvSpPr/>
          <p:nvPr/>
        </p:nvSpPr>
        <p:spPr>
          <a:xfrm>
            <a:off x="4241035" y="477591"/>
            <a:ext cx="553571" cy="49363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Servomotor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59D5C2-2C36-44C8-90DE-BE268DF10049}"/>
              </a:ext>
            </a:extLst>
          </p:cNvPr>
          <p:cNvSpPr/>
          <p:nvPr/>
        </p:nvSpPr>
        <p:spPr>
          <a:xfrm>
            <a:off x="4897699" y="477590"/>
            <a:ext cx="831477" cy="49363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Ultrasonido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497ABB-10DA-41F4-9BBD-8F8BD3305FFF}"/>
              </a:ext>
            </a:extLst>
          </p:cNvPr>
          <p:cNvSpPr/>
          <p:nvPr/>
        </p:nvSpPr>
        <p:spPr>
          <a:xfrm>
            <a:off x="2205316" y="1369356"/>
            <a:ext cx="389966" cy="1340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I2C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5F5085-91BF-40C1-B116-9F0C316BD6D1}"/>
              </a:ext>
            </a:extLst>
          </p:cNvPr>
          <p:cNvSpPr/>
          <p:nvPr/>
        </p:nvSpPr>
        <p:spPr>
          <a:xfrm>
            <a:off x="2714063" y="1369356"/>
            <a:ext cx="1353672" cy="1340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Driver Cámara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E18DB73-42CD-43DB-AAF3-60018508A1F6}"/>
              </a:ext>
            </a:extLst>
          </p:cNvPr>
          <p:cNvSpPr/>
          <p:nvPr/>
        </p:nvSpPr>
        <p:spPr>
          <a:xfrm>
            <a:off x="2762810" y="1416437"/>
            <a:ext cx="712694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accent5">
                    <a:lumMod val="50000"/>
                  </a:schemeClr>
                </a:solidFill>
              </a:rPr>
              <a:t>Procesamiento de imagen</a:t>
            </a:r>
            <a:endParaRPr lang="en-US" sz="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BF8D32-8137-484D-895D-CF2132272BEF}"/>
              </a:ext>
            </a:extLst>
          </p:cNvPr>
          <p:cNvSpPr/>
          <p:nvPr/>
        </p:nvSpPr>
        <p:spPr>
          <a:xfrm>
            <a:off x="3524251" y="1416437"/>
            <a:ext cx="471487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accent5">
                    <a:lumMod val="50000"/>
                  </a:schemeClr>
                </a:solidFill>
              </a:rPr>
              <a:t>Driver Cámara</a:t>
            </a:r>
            <a:endParaRPr lang="en-US" sz="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C4BED3-ADFC-4AAC-A224-7F1F9C9D0E66}"/>
              </a:ext>
            </a:extLst>
          </p:cNvPr>
          <p:cNvSpPr/>
          <p:nvPr/>
        </p:nvSpPr>
        <p:spPr>
          <a:xfrm>
            <a:off x="2769534" y="1957153"/>
            <a:ext cx="471487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en-US" sz="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7B58EA-1471-4B4F-90AB-F64E3B57A6E7}"/>
              </a:ext>
            </a:extLst>
          </p:cNvPr>
          <p:cNvSpPr/>
          <p:nvPr/>
        </p:nvSpPr>
        <p:spPr>
          <a:xfrm>
            <a:off x="3283044" y="1957153"/>
            <a:ext cx="712694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Control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D5FB95-3785-46EC-B73F-07BD70A07B51}"/>
              </a:ext>
            </a:extLst>
          </p:cNvPr>
          <p:cNvSpPr/>
          <p:nvPr/>
        </p:nvSpPr>
        <p:spPr>
          <a:xfrm>
            <a:off x="4186516" y="1369356"/>
            <a:ext cx="1642784" cy="1340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Driver Radar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C6463FD-FBA1-4D6B-9DC9-A66CBC4F498C}"/>
              </a:ext>
            </a:extLst>
          </p:cNvPr>
          <p:cNvSpPr/>
          <p:nvPr/>
        </p:nvSpPr>
        <p:spPr>
          <a:xfrm>
            <a:off x="4239652" y="1416436"/>
            <a:ext cx="712694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Driver PWM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A2B83F3-8F30-411D-B27C-056C63617127}"/>
              </a:ext>
            </a:extLst>
          </p:cNvPr>
          <p:cNvSpPr/>
          <p:nvPr/>
        </p:nvSpPr>
        <p:spPr>
          <a:xfrm>
            <a:off x="5034476" y="1416436"/>
            <a:ext cx="712694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Driver PWM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1A420DD-BBB3-46C8-ADCC-86E489280856}"/>
              </a:ext>
            </a:extLst>
          </p:cNvPr>
          <p:cNvSpPr/>
          <p:nvPr/>
        </p:nvSpPr>
        <p:spPr>
          <a:xfrm>
            <a:off x="4261176" y="1964659"/>
            <a:ext cx="1485994" cy="493635"/>
          </a:xfrm>
          <a:prstGeom prst="rect">
            <a:avLst/>
          </a:prstGeom>
          <a:noFill/>
          <a:ln w="12700"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Coordenadas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7E83266-FC4A-4CF1-9D3C-1DFC36497EFA}"/>
              </a:ext>
            </a:extLst>
          </p:cNvPr>
          <p:cNvSpPr/>
          <p:nvPr/>
        </p:nvSpPr>
        <p:spPr>
          <a:xfrm>
            <a:off x="443312" y="1369356"/>
            <a:ext cx="1189736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Procesador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71BF5B-D6BA-4EDC-A0FA-DC643295AC0B}"/>
              </a:ext>
            </a:extLst>
          </p:cNvPr>
          <p:cNvSpPr/>
          <p:nvPr/>
        </p:nvSpPr>
        <p:spPr>
          <a:xfrm>
            <a:off x="680110" y="2104788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Bridge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7B1525-129F-4AC4-BF9E-07339D99D400}"/>
              </a:ext>
            </a:extLst>
          </p:cNvPr>
          <p:cNvSpPr/>
          <p:nvPr/>
        </p:nvSpPr>
        <p:spPr>
          <a:xfrm>
            <a:off x="448518" y="2867682"/>
            <a:ext cx="1189736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Memoria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DF7D16-CE53-40D4-BBDE-3F37EB76687D}"/>
              </a:ext>
            </a:extLst>
          </p:cNvPr>
          <p:cNvSpPr/>
          <p:nvPr/>
        </p:nvSpPr>
        <p:spPr>
          <a:xfrm>
            <a:off x="1758158" y="3419329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UART1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CDEF582-6E31-486A-B2C5-9F8BEA0ED1A5}"/>
              </a:ext>
            </a:extLst>
          </p:cNvPr>
          <p:cNvSpPr/>
          <p:nvPr/>
        </p:nvSpPr>
        <p:spPr>
          <a:xfrm>
            <a:off x="2570348" y="3419329"/>
            <a:ext cx="905155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VGA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6C61E8-3C5A-4B44-9672-060FFAB78320}"/>
              </a:ext>
            </a:extLst>
          </p:cNvPr>
          <p:cNvSpPr/>
          <p:nvPr/>
        </p:nvSpPr>
        <p:spPr>
          <a:xfrm>
            <a:off x="2642907" y="3476196"/>
            <a:ext cx="430493" cy="2015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F903CD4-4FE3-48B2-9095-1B4E83326EEB}"/>
              </a:ext>
            </a:extLst>
          </p:cNvPr>
          <p:cNvSpPr/>
          <p:nvPr/>
        </p:nvSpPr>
        <p:spPr>
          <a:xfrm>
            <a:off x="3568649" y="3419329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630A3EF-9572-47FD-A907-4E6FE5552C5D}"/>
              </a:ext>
            </a:extLst>
          </p:cNvPr>
          <p:cNvSpPr/>
          <p:nvPr/>
        </p:nvSpPr>
        <p:spPr>
          <a:xfrm>
            <a:off x="4380839" y="3419329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GPIO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BC6EA71-5AE2-48E6-97D3-1FB4106AF7A7}"/>
              </a:ext>
            </a:extLst>
          </p:cNvPr>
          <p:cNvSpPr/>
          <p:nvPr/>
        </p:nvSpPr>
        <p:spPr>
          <a:xfrm>
            <a:off x="5193029" y="3419327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UART0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7E2F2DF-2796-4A81-848F-83353E97D531}"/>
              </a:ext>
            </a:extLst>
          </p:cNvPr>
          <p:cNvSpPr/>
          <p:nvPr/>
        </p:nvSpPr>
        <p:spPr>
          <a:xfrm>
            <a:off x="6167336" y="3450912"/>
            <a:ext cx="719044" cy="31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I2C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2ABB61F4-CC25-44F9-815C-B3C78885548F}"/>
              </a:ext>
            </a:extLst>
          </p:cNvPr>
          <p:cNvSpPr/>
          <p:nvPr/>
        </p:nvSpPr>
        <p:spPr>
          <a:xfrm>
            <a:off x="1775361" y="1369355"/>
            <a:ext cx="267471" cy="174214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echa: hacia arriba 35">
            <a:extLst>
              <a:ext uri="{FF2B5EF4-FFF2-40B4-BE49-F238E27FC236}">
                <a16:creationId xmlns:a16="http://schemas.microsoft.com/office/drawing/2014/main" id="{C04E14D5-722D-4E1F-83F5-574DE23F63FC}"/>
              </a:ext>
            </a:extLst>
          </p:cNvPr>
          <p:cNvSpPr/>
          <p:nvPr/>
        </p:nvSpPr>
        <p:spPr>
          <a:xfrm rot="5400000">
            <a:off x="4555614" y="217349"/>
            <a:ext cx="267471" cy="569420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echa: hacia arriba 36">
            <a:extLst>
              <a:ext uri="{FF2B5EF4-FFF2-40B4-BE49-F238E27FC236}">
                <a16:creationId xmlns:a16="http://schemas.microsoft.com/office/drawing/2014/main" id="{55367E6C-0841-43DF-AA6E-2A4053120025}"/>
              </a:ext>
            </a:extLst>
          </p:cNvPr>
          <p:cNvSpPr/>
          <p:nvPr/>
        </p:nvSpPr>
        <p:spPr>
          <a:xfrm rot="16200000">
            <a:off x="1533446" y="2041716"/>
            <a:ext cx="199204" cy="442623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4499A4F8-5F75-4331-B8C3-31A4EC505813}"/>
              </a:ext>
            </a:extLst>
          </p:cNvPr>
          <p:cNvSpPr/>
          <p:nvPr/>
        </p:nvSpPr>
        <p:spPr>
          <a:xfrm rot="5400000">
            <a:off x="828087" y="1782932"/>
            <a:ext cx="42018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echa: a la izquierda y derecha 38">
            <a:extLst>
              <a:ext uri="{FF2B5EF4-FFF2-40B4-BE49-F238E27FC236}">
                <a16:creationId xmlns:a16="http://schemas.microsoft.com/office/drawing/2014/main" id="{6DE8CC05-68A4-4161-9861-D9EBF5770416}"/>
              </a:ext>
            </a:extLst>
          </p:cNvPr>
          <p:cNvSpPr/>
          <p:nvPr/>
        </p:nvSpPr>
        <p:spPr>
          <a:xfrm rot="5400000">
            <a:off x="828087" y="2532094"/>
            <a:ext cx="42018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echa: a la izquierda y derecha 39">
            <a:extLst>
              <a:ext uri="{FF2B5EF4-FFF2-40B4-BE49-F238E27FC236}">
                <a16:creationId xmlns:a16="http://schemas.microsoft.com/office/drawing/2014/main" id="{CE654D39-C9D9-41A8-95C3-EFEFFCF34A1F}"/>
              </a:ext>
            </a:extLst>
          </p:cNvPr>
          <p:cNvSpPr/>
          <p:nvPr/>
        </p:nvSpPr>
        <p:spPr>
          <a:xfrm rot="5400000">
            <a:off x="1966452" y="3153651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echa: a la izquierda y derecha 40">
            <a:extLst>
              <a:ext uri="{FF2B5EF4-FFF2-40B4-BE49-F238E27FC236}">
                <a16:creationId xmlns:a16="http://schemas.microsoft.com/office/drawing/2014/main" id="{BCE6551D-934B-4DF1-8A55-5CC18A71F2EB}"/>
              </a:ext>
            </a:extLst>
          </p:cNvPr>
          <p:cNvSpPr/>
          <p:nvPr/>
        </p:nvSpPr>
        <p:spPr>
          <a:xfrm rot="5400000">
            <a:off x="2902309" y="3153651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echa: a la izquierda y derecha 41">
            <a:extLst>
              <a:ext uri="{FF2B5EF4-FFF2-40B4-BE49-F238E27FC236}">
                <a16:creationId xmlns:a16="http://schemas.microsoft.com/office/drawing/2014/main" id="{FD91D03C-46C5-4E18-96C7-022715A50149}"/>
              </a:ext>
            </a:extLst>
          </p:cNvPr>
          <p:cNvSpPr/>
          <p:nvPr/>
        </p:nvSpPr>
        <p:spPr>
          <a:xfrm rot="5400000">
            <a:off x="3770547" y="3149938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echa: a la izquierda y derecha 42">
            <a:extLst>
              <a:ext uri="{FF2B5EF4-FFF2-40B4-BE49-F238E27FC236}">
                <a16:creationId xmlns:a16="http://schemas.microsoft.com/office/drawing/2014/main" id="{471E2EBE-47DA-4FC7-980C-F4AE8CE79F06}"/>
              </a:ext>
            </a:extLst>
          </p:cNvPr>
          <p:cNvSpPr/>
          <p:nvPr/>
        </p:nvSpPr>
        <p:spPr>
          <a:xfrm rot="5400000">
            <a:off x="4586921" y="3149938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echa: a la izquierda y derecha 43">
            <a:extLst>
              <a:ext uri="{FF2B5EF4-FFF2-40B4-BE49-F238E27FC236}">
                <a16:creationId xmlns:a16="http://schemas.microsoft.com/office/drawing/2014/main" id="{8E28AE12-C68A-4ED6-B4FA-7A8ECB19A5D2}"/>
              </a:ext>
            </a:extLst>
          </p:cNvPr>
          <p:cNvSpPr/>
          <p:nvPr/>
        </p:nvSpPr>
        <p:spPr>
          <a:xfrm rot="5400000">
            <a:off x="5399110" y="3157359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echa: a la izquierda y derecha 45">
            <a:extLst>
              <a:ext uri="{FF2B5EF4-FFF2-40B4-BE49-F238E27FC236}">
                <a16:creationId xmlns:a16="http://schemas.microsoft.com/office/drawing/2014/main" id="{1B500CBC-A4A0-43AE-9EF5-9F41809358B9}"/>
              </a:ext>
            </a:extLst>
          </p:cNvPr>
          <p:cNvSpPr/>
          <p:nvPr/>
        </p:nvSpPr>
        <p:spPr>
          <a:xfrm rot="5400000">
            <a:off x="6365393" y="3172921"/>
            <a:ext cx="315246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echa: a la izquierda y derecha 46">
            <a:extLst>
              <a:ext uri="{FF2B5EF4-FFF2-40B4-BE49-F238E27FC236}">
                <a16:creationId xmlns:a16="http://schemas.microsoft.com/office/drawing/2014/main" id="{C5B69CCA-774A-421B-9021-0C5BAA4F4321}"/>
              </a:ext>
            </a:extLst>
          </p:cNvPr>
          <p:cNvSpPr/>
          <p:nvPr/>
        </p:nvSpPr>
        <p:spPr>
          <a:xfrm rot="5400000">
            <a:off x="3266170" y="2748813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echa: a la izquierda y derecha 47">
            <a:extLst>
              <a:ext uri="{FF2B5EF4-FFF2-40B4-BE49-F238E27FC236}">
                <a16:creationId xmlns:a16="http://schemas.microsoft.com/office/drawing/2014/main" id="{4F4D623C-8495-4441-8F0E-D956C63FB1AB}"/>
              </a:ext>
            </a:extLst>
          </p:cNvPr>
          <p:cNvSpPr/>
          <p:nvPr/>
        </p:nvSpPr>
        <p:spPr>
          <a:xfrm rot="5400000">
            <a:off x="4853175" y="2755918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echa: a la izquierda y derecha 48">
            <a:extLst>
              <a:ext uri="{FF2B5EF4-FFF2-40B4-BE49-F238E27FC236}">
                <a16:creationId xmlns:a16="http://schemas.microsoft.com/office/drawing/2014/main" id="{683A2065-CD7B-4A72-99BB-3E76C1F4E5D5}"/>
              </a:ext>
            </a:extLst>
          </p:cNvPr>
          <p:cNvSpPr/>
          <p:nvPr/>
        </p:nvSpPr>
        <p:spPr>
          <a:xfrm rot="10800000">
            <a:off x="1959442" y="1980440"/>
            <a:ext cx="24587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echa: a la izquierda y derecha 49">
            <a:extLst>
              <a:ext uri="{FF2B5EF4-FFF2-40B4-BE49-F238E27FC236}">
                <a16:creationId xmlns:a16="http://schemas.microsoft.com/office/drawing/2014/main" id="{DF2F2B13-2B5C-40DC-B553-CE9457C82040}"/>
              </a:ext>
            </a:extLst>
          </p:cNvPr>
          <p:cNvSpPr/>
          <p:nvPr/>
        </p:nvSpPr>
        <p:spPr>
          <a:xfrm rot="5400000">
            <a:off x="2249301" y="1098944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echa: a la izquierda y derecha 50">
            <a:extLst>
              <a:ext uri="{FF2B5EF4-FFF2-40B4-BE49-F238E27FC236}">
                <a16:creationId xmlns:a16="http://schemas.microsoft.com/office/drawing/2014/main" id="{2AF66B70-9A43-4751-A817-5FD5D3CFD9AA}"/>
              </a:ext>
            </a:extLst>
          </p:cNvPr>
          <p:cNvSpPr/>
          <p:nvPr/>
        </p:nvSpPr>
        <p:spPr>
          <a:xfrm rot="5400000">
            <a:off x="3239901" y="1092138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echa: a la izquierda y derecha 51">
            <a:extLst>
              <a:ext uri="{FF2B5EF4-FFF2-40B4-BE49-F238E27FC236}">
                <a16:creationId xmlns:a16="http://schemas.microsoft.com/office/drawing/2014/main" id="{644EF9FB-C135-4B40-AD57-166E89438F0E}"/>
              </a:ext>
            </a:extLst>
          </p:cNvPr>
          <p:cNvSpPr/>
          <p:nvPr/>
        </p:nvSpPr>
        <p:spPr>
          <a:xfrm rot="5400000">
            <a:off x="4376826" y="1069828"/>
            <a:ext cx="376117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echa: a la izquierda y derecha 52">
            <a:extLst>
              <a:ext uri="{FF2B5EF4-FFF2-40B4-BE49-F238E27FC236}">
                <a16:creationId xmlns:a16="http://schemas.microsoft.com/office/drawing/2014/main" id="{FCCEE8BE-D7C7-4AD3-B5E9-8C559589645A}"/>
              </a:ext>
            </a:extLst>
          </p:cNvPr>
          <p:cNvSpPr/>
          <p:nvPr/>
        </p:nvSpPr>
        <p:spPr>
          <a:xfrm rot="5400000">
            <a:off x="5144075" y="1069828"/>
            <a:ext cx="376117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08AA7D00-9991-42A4-8C35-0AC5405567C0}"/>
              </a:ext>
            </a:extLst>
          </p:cNvPr>
          <p:cNvSpPr/>
          <p:nvPr/>
        </p:nvSpPr>
        <p:spPr>
          <a:xfrm rot="5400000">
            <a:off x="1973078" y="3782449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echa: a la izquierda y derecha 54">
            <a:extLst>
              <a:ext uri="{FF2B5EF4-FFF2-40B4-BE49-F238E27FC236}">
                <a16:creationId xmlns:a16="http://schemas.microsoft.com/office/drawing/2014/main" id="{F8E70181-060A-4BBC-829E-6509B6700066}"/>
              </a:ext>
            </a:extLst>
          </p:cNvPr>
          <p:cNvSpPr/>
          <p:nvPr/>
        </p:nvSpPr>
        <p:spPr>
          <a:xfrm rot="5400000">
            <a:off x="2908935" y="3799302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echa: a la izquierda y derecha 55">
            <a:extLst>
              <a:ext uri="{FF2B5EF4-FFF2-40B4-BE49-F238E27FC236}">
                <a16:creationId xmlns:a16="http://schemas.microsoft.com/office/drawing/2014/main" id="{A44A20D8-A07E-43E4-B8CD-3182E43BDBC1}"/>
              </a:ext>
            </a:extLst>
          </p:cNvPr>
          <p:cNvSpPr/>
          <p:nvPr/>
        </p:nvSpPr>
        <p:spPr>
          <a:xfrm rot="5400000">
            <a:off x="4323696" y="3784663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echa: a la izquierda y derecha 56">
            <a:extLst>
              <a:ext uri="{FF2B5EF4-FFF2-40B4-BE49-F238E27FC236}">
                <a16:creationId xmlns:a16="http://schemas.microsoft.com/office/drawing/2014/main" id="{1BE99BF8-BCF1-4646-8DC7-56FE44C03841}"/>
              </a:ext>
            </a:extLst>
          </p:cNvPr>
          <p:cNvSpPr/>
          <p:nvPr/>
        </p:nvSpPr>
        <p:spPr>
          <a:xfrm rot="5400000">
            <a:off x="4837566" y="3786611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id="{FBEF8304-6D19-479C-9F40-82CAEC933548}"/>
              </a:ext>
            </a:extLst>
          </p:cNvPr>
          <p:cNvSpPr/>
          <p:nvPr/>
        </p:nvSpPr>
        <p:spPr>
          <a:xfrm rot="5400000">
            <a:off x="5626110" y="3773807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echa: a la izquierda y derecha 59">
            <a:extLst>
              <a:ext uri="{FF2B5EF4-FFF2-40B4-BE49-F238E27FC236}">
                <a16:creationId xmlns:a16="http://schemas.microsoft.com/office/drawing/2014/main" id="{3E2988E9-C30F-4EE3-95E8-C486207FC445}"/>
              </a:ext>
            </a:extLst>
          </p:cNvPr>
          <p:cNvSpPr/>
          <p:nvPr/>
        </p:nvSpPr>
        <p:spPr>
          <a:xfrm rot="5400000">
            <a:off x="6431909" y="3814036"/>
            <a:ext cx="301994" cy="223529"/>
          </a:xfrm>
          <a:prstGeom prst="leftRightArrow">
            <a:avLst>
              <a:gd name="adj1" fmla="val 50000"/>
              <a:gd name="adj2" fmla="val 3863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0AB0BEB-8CE2-4962-908B-D1328882F921}"/>
              </a:ext>
            </a:extLst>
          </p:cNvPr>
          <p:cNvSpPr/>
          <p:nvPr/>
        </p:nvSpPr>
        <p:spPr>
          <a:xfrm>
            <a:off x="659279" y="4066337"/>
            <a:ext cx="1817924" cy="60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Sistema de navegación / Movimiento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B26D42-2C9A-4B52-BE52-A57133FCD78B}"/>
              </a:ext>
            </a:extLst>
          </p:cNvPr>
          <p:cNvSpPr/>
          <p:nvPr/>
        </p:nvSpPr>
        <p:spPr>
          <a:xfrm>
            <a:off x="2589524" y="4090917"/>
            <a:ext cx="885979" cy="5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VGA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75B4529-623F-4E02-80C4-800EC2D89D89}"/>
              </a:ext>
            </a:extLst>
          </p:cNvPr>
          <p:cNvSpPr/>
          <p:nvPr/>
        </p:nvSpPr>
        <p:spPr>
          <a:xfrm>
            <a:off x="4130647" y="4053073"/>
            <a:ext cx="546004" cy="5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accent5">
                    <a:lumMod val="50000"/>
                  </a:schemeClr>
                </a:solidFill>
              </a:rPr>
              <a:t>LEDS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EE0404F-A1EF-4F17-A289-34B87300A4EA}"/>
              </a:ext>
            </a:extLst>
          </p:cNvPr>
          <p:cNvSpPr/>
          <p:nvPr/>
        </p:nvSpPr>
        <p:spPr>
          <a:xfrm>
            <a:off x="4773706" y="4061580"/>
            <a:ext cx="604744" cy="5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accent5">
                    <a:lumMod val="50000"/>
                  </a:schemeClr>
                </a:solidFill>
              </a:rPr>
              <a:t>Sensor Infrarrojo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17CB58D-B531-4CCB-A324-57B01F9BFD9E}"/>
              </a:ext>
            </a:extLst>
          </p:cNvPr>
          <p:cNvSpPr/>
          <p:nvPr/>
        </p:nvSpPr>
        <p:spPr>
          <a:xfrm>
            <a:off x="5511150" y="4061579"/>
            <a:ext cx="604743" cy="5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>
                <a:solidFill>
                  <a:schemeClr val="accent5">
                    <a:lumMod val="50000"/>
                  </a:schemeClr>
                </a:solidFill>
              </a:rPr>
              <a:t>Bluetoot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9E613F3-197E-4B45-8C28-19912A1F82A0}"/>
              </a:ext>
            </a:extLst>
          </p:cNvPr>
          <p:cNvSpPr/>
          <p:nvPr/>
        </p:nvSpPr>
        <p:spPr>
          <a:xfrm>
            <a:off x="6269877" y="4084658"/>
            <a:ext cx="695832" cy="5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accent5">
                    <a:lumMod val="50000"/>
                  </a:schemeClr>
                </a:solidFill>
              </a:rPr>
              <a:t>SENSOR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Google Shape;363;p41">
            <a:extLst>
              <a:ext uri="{FF2B5EF4-FFF2-40B4-BE49-F238E27FC236}">
                <a16:creationId xmlns:a16="http://schemas.microsoft.com/office/drawing/2014/main" id="{0EBCE237-5852-43CA-944E-9EC2B2D203E4}"/>
              </a:ext>
            </a:extLst>
          </p:cNvPr>
          <p:cNvSpPr txBox="1">
            <a:spLocks/>
          </p:cNvSpPr>
          <p:nvPr/>
        </p:nvSpPr>
        <p:spPr>
          <a:xfrm>
            <a:off x="192688" y="3369260"/>
            <a:ext cx="10634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000" dirty="0"/>
              <a:t>SoC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471178" y="1707813"/>
            <a:ext cx="3347787" cy="958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Memoria General</a:t>
            </a:r>
            <a:endParaRPr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28498B5-3EC8-49C0-B605-9263FDF5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7" y="227874"/>
            <a:ext cx="2256662" cy="46877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D09A6F-E43D-4F97-A25B-899877BE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12" y="1404635"/>
            <a:ext cx="5731982" cy="3064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054321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I2C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A9D3AD-8CAA-4797-BE34-41AADAE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38" y="1832195"/>
            <a:ext cx="5578847" cy="29405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4EF3B87-49B6-446C-97AB-E6DCD5426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82" y="231695"/>
            <a:ext cx="5005446" cy="11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GPIO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D2BE0A-556A-4F3F-9E62-9D8F4BB9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50" y="1214142"/>
            <a:ext cx="6267100" cy="3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RADAR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61CBA-299B-4BC7-8500-A0D67AF3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25" y="1243907"/>
            <a:ext cx="5241761" cy="3640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281;p31">
                <a:extLst>
                  <a:ext uri="{FF2B5EF4-FFF2-40B4-BE49-F238E27FC236}">
                    <a16:creationId xmlns:a16="http://schemas.microsoft.com/office/drawing/2014/main" id="{4907B2B9-8FD0-48E6-92A5-5C720A859D30}"/>
                  </a:ext>
                </a:extLst>
              </p:cNvPr>
              <p:cNvSpPr/>
              <p:nvPr/>
            </p:nvSpPr>
            <p:spPr>
              <a:xfrm>
                <a:off x="6930080" y="1676519"/>
                <a:ext cx="1291525" cy="747192"/>
              </a:xfrm>
              <a:prstGeom prst="rect">
                <a:avLst/>
              </a:prstGeom>
              <a:solidFill>
                <a:srgbClr val="CED0D8"/>
              </a:solidFill>
              <a:ln w="25400" cap="flat" cmpd="sng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dk1"/>
                    </a:solidFill>
                  </a:rPr>
                  <a:t>CTR </a:t>
                </a: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00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r>
                      <a:rPr lang="en-US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0</m:t>
                    </m:r>
                    <m:r>
                      <a:rPr lang="es-CO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°</m:t>
                    </m:r>
                  </m:oMath>
                </a14:m>
                <a:endPara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/>
                <a:r>
                  <a:rPr lang="en-US" sz="900" dirty="0">
                    <a:solidFill>
                      <a:schemeClr val="dk1"/>
                    </a:solidFill>
                  </a:rPr>
                  <a:t>                01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r>
                      <a:rPr lang="es-CO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9</m:t>
                    </m:r>
                    <m:r>
                      <a:rPr lang="en-US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0</m:t>
                    </m:r>
                    <m:r>
                      <a:rPr lang="es-CO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°</m:t>
                    </m:r>
                  </m:oMath>
                </a14:m>
                <a:endPara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/>
                <a:r>
                  <a:rPr 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10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r>
                      <a:rPr lang="es-CO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18</m:t>
                    </m:r>
                    <m:r>
                      <a:rPr lang="en-US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0</m:t>
                    </m:r>
                    <m:r>
                      <a:rPr lang="es-CO" sz="9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°</m:t>
                    </m:r>
                  </m:oMath>
                </a14:m>
                <a:r>
                  <a:rPr lang="en-US" sz="900" dirty="0">
                    <a:solidFill>
                      <a:schemeClr val="dk1"/>
                    </a:solidFill>
                  </a:rPr>
                  <a:t> </a:t>
                </a: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" name="Google Shape;281;p31">
                <a:extLst>
                  <a:ext uri="{FF2B5EF4-FFF2-40B4-BE49-F238E27FC236}">
                    <a16:creationId xmlns:a16="http://schemas.microsoft.com/office/drawing/2014/main" id="{4907B2B9-8FD0-48E6-92A5-5C720A859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080" y="1676519"/>
                <a:ext cx="1291525" cy="747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TIMER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BCB14D-AC41-4E90-986F-AD5A509E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2" y="1251050"/>
            <a:ext cx="5159818" cy="35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430838" y="87936"/>
            <a:ext cx="2985751" cy="98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MOTORES</a:t>
            </a:r>
            <a:endParaRPr dirty="0"/>
          </a:p>
        </p:txBody>
      </p: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77B705-EB6A-4ED2-8767-A7D51CD8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5" y="2025929"/>
            <a:ext cx="6856075" cy="1615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1;p31">
                <a:extLst>
                  <a:ext uri="{FF2B5EF4-FFF2-40B4-BE49-F238E27FC236}">
                    <a16:creationId xmlns:a16="http://schemas.microsoft.com/office/drawing/2014/main" id="{C7265F1B-7202-442A-842A-A5D845E92AD4}"/>
                  </a:ext>
                </a:extLst>
              </p:cNvPr>
              <p:cNvSpPr/>
              <p:nvPr/>
            </p:nvSpPr>
            <p:spPr>
              <a:xfrm>
                <a:off x="7332070" y="2571749"/>
                <a:ext cx="1624643" cy="953649"/>
              </a:xfrm>
              <a:prstGeom prst="rect">
                <a:avLst/>
              </a:prstGeom>
              <a:solidFill>
                <a:srgbClr val="CED0D8"/>
              </a:solidFill>
              <a:ln w="25400" cap="flat" cmpd="sng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lvl="0"/>
                <a:r>
                  <a:rPr lang="en-US" sz="800" dirty="0">
                    <a:solidFill>
                      <a:schemeClr val="dk1"/>
                    </a:solidFill>
                  </a:rPr>
                  <a:t>Move </a:t>
                </a:r>
                <a14:m>
                  <m:oMath xmlns:m="http://schemas.openxmlformats.org/officeDocument/2006/math">
                    <m:r>
                      <a:rPr lang="en-US" sz="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 0000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𝑃𝑎𝑢𝑠𝑎</m:t>
                    </m:r>
                  </m:oMath>
                </a14:m>
                <a:endParaRPr lang="en-US" sz="800" dirty="0">
                  <a:solidFill>
                    <a:schemeClr val="dk1"/>
                  </a:solidFill>
                </a:endParaRPr>
              </a:p>
              <a:p>
                <a:r>
                  <a:rPr lang="en-US" sz="800" dirty="0">
                    <a:solidFill>
                      <a:schemeClr val="dk1"/>
                    </a:solidFill>
                  </a:rPr>
                  <a:t>               0110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𝐴𝑣𝑎𝑛𝑐𝑒</m:t>
                    </m:r>
                  </m:oMath>
                </a14:m>
                <a:endParaRPr lang="en-US" sz="800" dirty="0">
                  <a:solidFill>
                    <a:schemeClr val="dk1"/>
                  </a:solidFill>
                </a:endParaRPr>
              </a:p>
              <a:p>
                <a:r>
                  <a:rPr lang="en-US" sz="800" dirty="0">
                    <a:solidFill>
                      <a:schemeClr val="dk1"/>
                    </a:solidFill>
                  </a:rPr>
                  <a:t>               1001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𝑅𝑒𝑡𝑟𝑜𝑐𝑒𝑠𝑜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</a:t>
                </a:r>
              </a:p>
              <a:p>
                <a:pPr lvl="0"/>
                <a:r>
                  <a:rPr lang="en-US" sz="800" dirty="0">
                    <a:solidFill>
                      <a:schemeClr val="dk1"/>
                    </a:solidFill>
                  </a:rPr>
                  <a:t>               0101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𝐺𝑖𝑟𝑜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𝐷𝑒𝑟𝑒𝑐h𝑎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</a:t>
                </a:r>
              </a:p>
              <a:p>
                <a:pPr lvl="0" algn="ctr"/>
                <a:r>
                  <a:rPr lang="en-US" sz="800" dirty="0">
                    <a:solidFill>
                      <a:schemeClr val="dk1"/>
                    </a:solidFill>
                  </a:rPr>
                  <a:t>             1010</a:t>
                </a:r>
                <a14:m>
                  <m:oMath xmlns:m="http://schemas.openxmlformats.org/officeDocument/2006/math"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𝐺𝑖𝑟𝑜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8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𝐼𝑧𝑞𝑢𝑖𝑒𝑟𝑑𝑎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7" name="Google Shape;281;p31">
                <a:extLst>
                  <a:ext uri="{FF2B5EF4-FFF2-40B4-BE49-F238E27FC236}">
                    <a16:creationId xmlns:a16="http://schemas.microsoft.com/office/drawing/2014/main" id="{C7265F1B-7202-442A-842A-A5D845E92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70" y="2571749"/>
                <a:ext cx="1624643" cy="953649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  <a:ln w="25400" cap="flat" cmpd="sng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5919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rporate Pitch Deck by Slidesgo">
  <a:themeElements>
    <a:clrScheme name="Simple Light">
      <a:dk1>
        <a:srgbClr val="3A4258"/>
      </a:dk1>
      <a:lt1>
        <a:srgbClr val="1C7296"/>
      </a:lt1>
      <a:dk2>
        <a:srgbClr val="CED0D8"/>
      </a:dk2>
      <a:lt2>
        <a:srgbClr val="F65A24"/>
      </a:lt2>
      <a:accent1>
        <a:srgbClr val="FAAD92"/>
      </a:accent1>
      <a:accent2>
        <a:srgbClr val="FFEEE8"/>
      </a:accent2>
      <a:accent3>
        <a:srgbClr val="E78300"/>
      </a:accent3>
      <a:accent4>
        <a:srgbClr val="FBAE1E"/>
      </a:accent4>
      <a:accent5>
        <a:srgbClr val="3A4258"/>
      </a:accent5>
      <a:accent6>
        <a:srgbClr val="1C7296"/>
      </a:accent6>
      <a:hlink>
        <a:srgbClr val="1C72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120</Words>
  <Application>Microsoft Office PowerPoint</Application>
  <PresentationFormat>Presentación en pantalla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Livvic</vt:lpstr>
      <vt:lpstr>Dosis</vt:lpstr>
      <vt:lpstr>Roboto Condensed Light</vt:lpstr>
      <vt:lpstr>Cambria Math</vt:lpstr>
      <vt:lpstr>Source Sans Pro</vt:lpstr>
      <vt:lpstr>Minimalist Corporate Pitch Deck by Slidesgo</vt:lpstr>
      <vt:lpstr>Proyecto SoC</vt:lpstr>
      <vt:lpstr>SoC Robot Cartógrafo</vt:lpstr>
      <vt:lpstr>Mapa de Memoria General</vt:lpstr>
      <vt:lpstr>UART</vt:lpstr>
      <vt:lpstr>I2C</vt:lpstr>
      <vt:lpstr>GPIO</vt:lpstr>
      <vt:lpstr>RADAR</vt:lpstr>
      <vt:lpstr>TIMER</vt:lpstr>
      <vt:lpstr>MOTORES</vt:lpstr>
      <vt:lpstr>VGA</vt:lpstr>
      <vt:lpstr>Cámara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SoC</dc:title>
  <dc:creator>JAVIER MOJICA</dc:creator>
  <cp:lastModifiedBy>Giselle Alejandra Mojica Rodríguez</cp:lastModifiedBy>
  <cp:revision>11</cp:revision>
  <dcterms:modified xsi:type="dcterms:W3CDTF">2022-01-14T04:50:45Z</dcterms:modified>
</cp:coreProperties>
</file>