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2" r:id="rId3"/>
    <p:sldId id="257" r:id="rId4"/>
    <p:sldId id="268" r:id="rId5"/>
    <p:sldId id="269" r:id="rId6"/>
    <p:sldId id="270" r:id="rId7"/>
    <p:sldId id="271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DE53E-A12E-43B2-8CA2-6672899B7E4A}" v="436" dt="2022-01-13T01:46:18.697"/>
    <p1510:client id="{60F43EC0-BC9C-E519-3645-BCD1682AA91F}" v="67" dt="2022-01-13T01:49:36.562"/>
    <p1510:client id="{65C41557-08E7-4F1C-B94D-9425950A2ABA}" v="424" dt="2022-01-13T01:53:31.313"/>
    <p1510:client id="{CA52838D-564E-F853-82FB-5DC773E83A9C}" v="1195" vWet="1197" dt="2022-01-13T00:33:4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Delgado" userId="S::esdelgadoca@unal.edu.co::5ebf1600-6b73-4827-a5ac-9d840da2689e" providerId="AD" clId="Web-{DC7522F6-37C8-9224-2B58-272E3EDBFD6A}"/>
    <pc:docChg chg="modSld">
      <pc:chgData name="Santiago Delgado" userId="S::esdelgadoca@unal.edu.co::5ebf1600-6b73-4827-a5ac-9d840da2689e" providerId="AD" clId="Web-{DC7522F6-37C8-9224-2B58-272E3EDBFD6A}" dt="2021-12-02T04:55:07.246" v="86" actId="20577"/>
      <pc:docMkLst>
        <pc:docMk/>
      </pc:docMkLst>
      <pc:sldChg chg="modSp">
        <pc:chgData name="Santiago Delgado" userId="S::esdelgadoca@unal.edu.co::5ebf1600-6b73-4827-a5ac-9d840da2689e" providerId="AD" clId="Web-{DC7522F6-37C8-9224-2B58-272E3EDBFD6A}" dt="2021-12-02T04:55:07.246" v="86" actId="20577"/>
        <pc:sldMkLst>
          <pc:docMk/>
          <pc:sldMk cId="1641898219" sldId="265"/>
        </pc:sldMkLst>
        <pc:spChg chg="mod">
          <ac:chgData name="Santiago Delgado" userId="S::esdelgadoca@unal.edu.co::5ebf1600-6b73-4827-a5ac-9d840da2689e" providerId="AD" clId="Web-{DC7522F6-37C8-9224-2B58-272E3EDBFD6A}" dt="2021-12-02T04:55:07.246" v="86" actId="20577"/>
          <ac:spMkLst>
            <pc:docMk/>
            <pc:sldMk cId="1641898219" sldId="265"/>
            <ac:spMk id="3" creationId="{4C2273E3-D5AB-40D6-81D9-740C6B2FCBFD}"/>
          </ac:spMkLst>
        </pc:spChg>
      </pc:sldChg>
    </pc:docChg>
  </pc:docChgLst>
  <pc:docChgLst>
    <pc:chgData name="Santiago Delgado" userId="S::esdelgadoca@unal.edu.co::5ebf1600-6b73-4827-a5ac-9d840da2689e" providerId="AD" clId="Web-{60F43EC0-BC9C-E519-3645-BCD1682AA91F}"/>
    <pc:docChg chg="modSld">
      <pc:chgData name="Santiago Delgado" userId="S::esdelgadoca@unal.edu.co::5ebf1600-6b73-4827-a5ac-9d840da2689e" providerId="AD" clId="Web-{60F43EC0-BC9C-E519-3645-BCD1682AA91F}" dt="2022-01-13T01:49:32.656" v="61" actId="20577"/>
      <pc:docMkLst>
        <pc:docMk/>
      </pc:docMkLst>
      <pc:sldChg chg="modSp">
        <pc:chgData name="Santiago Delgado" userId="S::esdelgadoca@unal.edu.co::5ebf1600-6b73-4827-a5ac-9d840da2689e" providerId="AD" clId="Web-{60F43EC0-BC9C-E519-3645-BCD1682AA91F}" dt="2022-01-13T01:49:32.656" v="61" actId="20577"/>
        <pc:sldMkLst>
          <pc:docMk/>
          <pc:sldMk cId="13419342" sldId="262"/>
        </pc:sldMkLst>
        <pc:spChg chg="mod">
          <ac:chgData name="Santiago Delgado" userId="S::esdelgadoca@unal.edu.co::5ebf1600-6b73-4827-a5ac-9d840da2689e" providerId="AD" clId="Web-{60F43EC0-BC9C-E519-3645-BCD1682AA91F}" dt="2022-01-13T01:49:32.656" v="61" actId="20577"/>
          <ac:spMkLst>
            <pc:docMk/>
            <pc:sldMk cId="13419342" sldId="262"/>
            <ac:spMk id="3" creationId="{16BF2639-CBF1-48FF-8CD8-E1E81861DC81}"/>
          </ac:spMkLst>
        </pc:spChg>
      </pc:sldChg>
    </pc:docChg>
  </pc:docChgLst>
  <pc:docChgLst>
    <pc:chgData name="Usuario invitado" userId="S::urn:spo:anon#7af9bc88b1ca6fd6d7ae8ff9b73a4fd9e0afdcfeb785ae35f2438ccd5cc3d634::" providerId="AD" clId="Web-{68F04C91-D625-414C-8307-133715985F71}"/>
    <pc:docChg chg="modSld">
      <pc:chgData name="Usuario invitado" userId="S::urn:spo:anon#7af9bc88b1ca6fd6d7ae8ff9b73a4fd9e0afdcfeb785ae35f2438ccd5cc3d634::" providerId="AD" clId="Web-{68F04C91-D625-414C-8307-133715985F71}" dt="2021-12-02T12:52:30.923" v="1" actId="20577"/>
      <pc:docMkLst>
        <pc:docMk/>
      </pc:docMkLst>
      <pc:sldChg chg="modSp">
        <pc:chgData name="Usuario invitado" userId="S::urn:spo:anon#7af9bc88b1ca6fd6d7ae8ff9b73a4fd9e0afdcfeb785ae35f2438ccd5cc3d634::" providerId="AD" clId="Web-{68F04C91-D625-414C-8307-133715985F71}" dt="2021-12-02T12:52:30.923" v="1" actId="20577"/>
        <pc:sldMkLst>
          <pc:docMk/>
          <pc:sldMk cId="3461566190" sldId="259"/>
        </pc:sldMkLst>
        <pc:spChg chg="mod">
          <ac:chgData name="Usuario invitado" userId="S::urn:spo:anon#7af9bc88b1ca6fd6d7ae8ff9b73a4fd9e0afdcfeb785ae35f2438ccd5cc3d634::" providerId="AD" clId="Web-{68F04C91-D625-414C-8307-133715985F71}" dt="2021-12-02T12:52:30.923" v="1" actId="20577"/>
          <ac:spMkLst>
            <pc:docMk/>
            <pc:sldMk cId="3461566190" sldId="259"/>
            <ac:spMk id="2" creationId="{2B2F2937-7D5B-48CC-B3A1-CB4F23EBF0A9}"/>
          </ac:spMkLst>
        </pc:spChg>
      </pc:sldChg>
    </pc:docChg>
  </pc:docChgLst>
  <pc:docChgLst>
    <pc:chgData name="Andres Rodriguez" userId="5acf842c-f01b-4852-9e51-8859a36b36ff" providerId="ADAL" clId="{65C41557-08E7-4F1C-B94D-9425950A2ABA}"/>
    <pc:docChg chg="undo custSel addSld delSld modSld sldOrd">
      <pc:chgData name="Andres Rodriguez" userId="5acf842c-f01b-4852-9e51-8859a36b36ff" providerId="ADAL" clId="{65C41557-08E7-4F1C-B94D-9425950A2ABA}" dt="2022-01-13T01:53:31.313" v="424" actId="1076"/>
      <pc:docMkLst>
        <pc:docMk/>
      </pc:docMkLst>
      <pc:sldChg chg="addSp delSp modSp mod">
        <pc:chgData name="Andres Rodriguez" userId="5acf842c-f01b-4852-9e51-8859a36b36ff" providerId="ADAL" clId="{65C41557-08E7-4F1C-B94D-9425950A2ABA}" dt="2022-01-13T01:35:54.491" v="263" actId="14100"/>
        <pc:sldMkLst>
          <pc:docMk/>
          <pc:sldMk cId="1776464570" sldId="257"/>
        </pc:sldMkLst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4" creationId="{B62F2288-D61F-4111-85F5-A47DE4267E46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5" creationId="{B616BE85-BAEE-45F5-9BD5-3EF9F539A0CE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6" creationId="{21068121-A891-467E-889B-D5F6D3FA875B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7" creationId="{1BAFDD0D-29C6-4889-9857-D23BE0A36656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8" creationId="{06732862-886A-46A5-866C-5B9B3911326A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9" creationId="{93141BA7-6457-49D5-98FC-49487F102B96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10" creationId="{BA22B800-1ED4-4115-B1D0-800809499F4C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11" creationId="{C513BECC-4A61-4CB9-8824-82DA9D77B6F0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12" creationId="{13494680-8EC9-4165-BD46-4889BFBBA7B7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13" creationId="{2C37E0DC-CD0E-436D-8A98-603072B93108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18" creationId="{C0C20554-69F4-4C83-86C9-4D2028B7D516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19" creationId="{B2131AA8-A1ED-49DA-83ED-321459246D18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25" creationId="{DEDB23C6-A84B-425D-A62E-E62C1443872C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27" creationId="{AD4CF48C-8499-4F89-A1FB-66B70F36BCD3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28" creationId="{3BF96274-7A09-4CFB-8EFF-D581421B7488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35" creationId="{7A27C318-A53B-482E-A461-22B3E5467B41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37" creationId="{DA37FBCD-55A3-4336-899B-036986F8BC86}"/>
          </ac:spMkLst>
        </pc:spChg>
        <pc:spChg chg="mod">
          <ac:chgData name="Andres Rodriguez" userId="5acf842c-f01b-4852-9e51-8859a36b36ff" providerId="ADAL" clId="{65C41557-08E7-4F1C-B94D-9425950A2ABA}" dt="2022-01-13T01:35:33.161" v="260" actId="1076"/>
          <ac:spMkLst>
            <pc:docMk/>
            <pc:sldMk cId="1776464570" sldId="257"/>
            <ac:spMk id="43" creationId="{91855CEE-8375-44D3-B497-4B3783B2D4F6}"/>
          </ac:spMkLst>
        </pc:spChg>
        <pc:spChg chg="mod">
          <ac:chgData name="Andres Rodriguez" userId="5acf842c-f01b-4852-9e51-8859a36b36ff" providerId="ADAL" clId="{65C41557-08E7-4F1C-B94D-9425950A2ABA}" dt="2022-01-13T01:35:54.491" v="263" actId="14100"/>
          <ac:spMkLst>
            <pc:docMk/>
            <pc:sldMk cId="1776464570" sldId="257"/>
            <ac:spMk id="48" creationId="{C2FE1AAE-0842-45E5-BAAE-17E411849EB9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49" creationId="{213E4532-2ECD-4B1D-B6E2-EB6ADD3DFD78}"/>
          </ac:spMkLst>
        </pc:spChg>
        <pc:spChg chg="mod">
          <ac:chgData name="Andres Rodriguez" userId="5acf842c-f01b-4852-9e51-8859a36b36ff" providerId="ADAL" clId="{65C41557-08E7-4F1C-B94D-9425950A2ABA}" dt="2022-01-13T01:35:51.091" v="262" actId="1076"/>
          <ac:spMkLst>
            <pc:docMk/>
            <pc:sldMk cId="1776464570" sldId="257"/>
            <ac:spMk id="50" creationId="{EAD592FF-C170-4791-9B8D-B0326A5296D1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51" creationId="{3D3A7542-442A-4197-BE26-F22DAE528142}"/>
          </ac:spMkLst>
        </pc:spChg>
        <pc:spChg chg="mod">
          <ac:chgData name="Andres Rodriguez" userId="5acf842c-f01b-4852-9e51-8859a36b36ff" providerId="ADAL" clId="{65C41557-08E7-4F1C-B94D-9425950A2ABA}" dt="2022-01-13T01:35:41.867" v="261" actId="1076"/>
          <ac:spMkLst>
            <pc:docMk/>
            <pc:sldMk cId="1776464570" sldId="257"/>
            <ac:spMk id="52" creationId="{38599FCA-D426-4CA1-8ED9-9C741A29F656}"/>
          </ac:spMkLst>
        </pc:spChg>
        <pc:spChg chg="del">
          <ac:chgData name="Andres Rodriguez" userId="5acf842c-f01b-4852-9e51-8859a36b36ff" providerId="ADAL" clId="{65C41557-08E7-4F1C-B94D-9425950A2ABA}" dt="2022-01-13T01:34:40.560" v="243" actId="478"/>
          <ac:spMkLst>
            <pc:docMk/>
            <pc:sldMk cId="1776464570" sldId="257"/>
            <ac:spMk id="62" creationId="{08A89A04-536B-4ACB-99FF-B2903B85DCDF}"/>
          </ac:spMkLst>
        </pc:spChg>
        <pc:spChg chg="del">
          <ac:chgData name="Andres Rodriguez" userId="5acf842c-f01b-4852-9e51-8859a36b36ff" providerId="ADAL" clId="{65C41557-08E7-4F1C-B94D-9425950A2ABA}" dt="2022-01-13T01:34:04.266" v="232" actId="478"/>
          <ac:spMkLst>
            <pc:docMk/>
            <pc:sldMk cId="1776464570" sldId="257"/>
            <ac:spMk id="70" creationId="{0A04DEB0-C395-4DDA-889F-0720F3AF0AFE}"/>
          </ac:spMkLst>
        </pc:spChg>
        <pc:spChg chg="del mod">
          <ac:chgData name="Andres Rodriguez" userId="5acf842c-f01b-4852-9e51-8859a36b36ff" providerId="ADAL" clId="{65C41557-08E7-4F1C-B94D-9425950A2ABA}" dt="2022-01-13T01:34:06.922" v="234" actId="478"/>
          <ac:spMkLst>
            <pc:docMk/>
            <pc:sldMk cId="1776464570" sldId="257"/>
            <ac:spMk id="71" creationId="{ECDE56CD-5300-45C1-9CCA-3296DE7A9B55}"/>
          </ac:spMkLst>
        </pc:spChg>
        <pc:spChg chg="del">
          <ac:chgData name="Andres Rodriguez" userId="5acf842c-f01b-4852-9e51-8859a36b36ff" providerId="ADAL" clId="{65C41557-08E7-4F1C-B94D-9425950A2ABA}" dt="2022-01-13T01:34:25.717" v="238" actId="478"/>
          <ac:spMkLst>
            <pc:docMk/>
            <pc:sldMk cId="1776464570" sldId="257"/>
            <ac:spMk id="77" creationId="{A040E8C8-56E6-42E1-AB1E-FB775053FEA6}"/>
          </ac:spMkLst>
        </pc:spChg>
        <pc:spChg chg="del">
          <ac:chgData name="Andres Rodriguez" userId="5acf842c-f01b-4852-9e51-8859a36b36ff" providerId="ADAL" clId="{65C41557-08E7-4F1C-B94D-9425950A2ABA}" dt="2022-01-13T01:34:11.307" v="235" actId="478"/>
          <ac:spMkLst>
            <pc:docMk/>
            <pc:sldMk cId="1776464570" sldId="257"/>
            <ac:spMk id="83" creationId="{73DE4CB6-E4B0-4A5D-999F-4E557A51C346}"/>
          </ac:spMkLst>
        </pc:spChg>
        <pc:spChg chg="del">
          <ac:chgData name="Andres Rodriguez" userId="5acf842c-f01b-4852-9e51-8859a36b36ff" providerId="ADAL" clId="{65C41557-08E7-4F1C-B94D-9425950A2ABA}" dt="2022-01-13T01:34:28.178" v="239" actId="478"/>
          <ac:spMkLst>
            <pc:docMk/>
            <pc:sldMk cId="1776464570" sldId="257"/>
            <ac:spMk id="84" creationId="{65D1B474-92F7-407F-A734-07015046B141}"/>
          </ac:spMkLst>
        </pc:spChg>
        <pc:spChg chg="del">
          <ac:chgData name="Andres Rodriguez" userId="5acf842c-f01b-4852-9e51-8859a36b36ff" providerId="ADAL" clId="{65C41557-08E7-4F1C-B94D-9425950A2ABA}" dt="2022-01-13T01:34:17.243" v="236" actId="478"/>
          <ac:spMkLst>
            <pc:docMk/>
            <pc:sldMk cId="1776464570" sldId="257"/>
            <ac:spMk id="85" creationId="{4CAFD69D-5281-4A70-ADE3-41CD9D5783EB}"/>
          </ac:spMkLst>
        </pc:spChg>
        <pc:spChg chg="del">
          <ac:chgData name="Andres Rodriguez" userId="5acf842c-f01b-4852-9e51-8859a36b36ff" providerId="ADAL" clId="{65C41557-08E7-4F1C-B94D-9425950A2ABA}" dt="2022-01-13T01:34:21.186" v="237" actId="478"/>
          <ac:spMkLst>
            <pc:docMk/>
            <pc:sldMk cId="1776464570" sldId="257"/>
            <ac:spMk id="86" creationId="{6BCE47A3-CCFE-4F5F-A430-F1B1C962EB36}"/>
          </ac:spMkLst>
        </pc:spChg>
        <pc:spChg chg="del">
          <ac:chgData name="Andres Rodriguez" userId="5acf842c-f01b-4852-9e51-8859a36b36ff" providerId="ADAL" clId="{65C41557-08E7-4F1C-B94D-9425950A2ABA}" dt="2022-01-13T01:34:30.880" v="240" actId="478"/>
          <ac:spMkLst>
            <pc:docMk/>
            <pc:sldMk cId="1776464570" sldId="257"/>
            <ac:spMk id="87" creationId="{A70B56F7-36B8-4A87-9752-8E96C1236119}"/>
          </ac:spMkLst>
        </pc:spChg>
        <pc:spChg chg="del">
          <ac:chgData name="Andres Rodriguez" userId="5acf842c-f01b-4852-9e51-8859a36b36ff" providerId="ADAL" clId="{65C41557-08E7-4F1C-B94D-9425950A2ABA}" dt="2022-01-13T01:34:34.334" v="241" actId="478"/>
          <ac:spMkLst>
            <pc:docMk/>
            <pc:sldMk cId="1776464570" sldId="257"/>
            <ac:spMk id="88" creationId="{6AD96AF4-776B-4E6C-9958-E7B547233852}"/>
          </ac:spMkLst>
        </pc:spChg>
        <pc:spChg chg="del">
          <ac:chgData name="Andres Rodriguez" userId="5acf842c-f01b-4852-9e51-8859a36b36ff" providerId="ADAL" clId="{65C41557-08E7-4F1C-B94D-9425950A2ABA}" dt="2022-01-13T01:34:38.213" v="242" actId="478"/>
          <ac:spMkLst>
            <pc:docMk/>
            <pc:sldMk cId="1776464570" sldId="257"/>
            <ac:spMk id="89" creationId="{77356146-6FDE-47CF-BBE2-5CD1B13A6F22}"/>
          </ac:spMkLst>
        </pc:spChg>
        <pc:grpChg chg="del mod">
          <ac:chgData name="Andres Rodriguez" userId="5acf842c-f01b-4852-9e51-8859a36b36ff" providerId="ADAL" clId="{65C41557-08E7-4F1C-B94D-9425950A2ABA}" dt="2022-01-13T01:35:06.316" v="255"/>
          <ac:grpSpMkLst>
            <pc:docMk/>
            <pc:sldMk cId="1776464570" sldId="257"/>
            <ac:grpSpMk id="82" creationId="{0EE0342E-4388-4CED-8FCC-D9E365BF1A97}"/>
          </ac:grpSpMkLst>
        </pc:grpChg>
        <pc:inkChg chg="add del">
          <ac:chgData name="Andres Rodriguez" userId="5acf842c-f01b-4852-9e51-8859a36b36ff" providerId="ADAL" clId="{65C41557-08E7-4F1C-B94D-9425950A2ABA}" dt="2022-01-13T01:35:06.317" v="257"/>
          <ac:inkMkLst>
            <pc:docMk/>
            <pc:sldMk cId="1776464570" sldId="257"/>
            <ac:inkMk id="59" creationId="{9A309E83-889A-451C-BD87-07180373604F}"/>
          </ac:inkMkLst>
        </pc:inkChg>
        <pc:inkChg chg="add del">
          <ac:chgData name="Andres Rodriguez" userId="5acf842c-f01b-4852-9e51-8859a36b36ff" providerId="ADAL" clId="{65C41557-08E7-4F1C-B94D-9425950A2ABA}" dt="2022-01-13T01:35:06.316" v="253"/>
          <ac:inkMkLst>
            <pc:docMk/>
            <pc:sldMk cId="1776464570" sldId="257"/>
            <ac:inkMk id="60" creationId="{3C09D91B-E3A7-4C12-8539-249DB958853F}"/>
          </ac:inkMkLst>
        </pc:inkChg>
        <pc:inkChg chg="add del">
          <ac:chgData name="Andres Rodriguez" userId="5acf842c-f01b-4852-9e51-8859a36b36ff" providerId="ADAL" clId="{65C41557-08E7-4F1C-B94D-9425950A2ABA}" dt="2022-01-13T01:13:40.281" v="173" actId="9405"/>
          <ac:inkMkLst>
            <pc:docMk/>
            <pc:sldMk cId="1776464570" sldId="257"/>
            <ac:inkMk id="64" creationId="{4EA73C5C-0253-45E9-8B4E-ECE03C98BC2C}"/>
          </ac:inkMkLst>
        </pc:inkChg>
        <pc:inkChg chg="add del">
          <ac:chgData name="Andres Rodriguez" userId="5acf842c-f01b-4852-9e51-8859a36b36ff" providerId="ADAL" clId="{65C41557-08E7-4F1C-B94D-9425950A2ABA}" dt="2022-01-13T01:35:06.315" v="251"/>
          <ac:inkMkLst>
            <pc:docMk/>
            <pc:sldMk cId="1776464570" sldId="257"/>
            <ac:inkMk id="65" creationId="{B9EC23EF-BD61-4687-9587-C65FF31F71D5}"/>
          </ac:inkMkLst>
        </pc:inkChg>
        <pc:inkChg chg="add del">
          <ac:chgData name="Andres Rodriguez" userId="5acf842c-f01b-4852-9e51-8859a36b36ff" providerId="ADAL" clId="{65C41557-08E7-4F1C-B94D-9425950A2ABA}" dt="2022-01-13T01:35:06.316" v="254"/>
          <ac:inkMkLst>
            <pc:docMk/>
            <pc:sldMk cId="1776464570" sldId="257"/>
            <ac:inkMk id="72" creationId="{4C597AD1-058D-4753-A786-E13EB71B9C02}"/>
          </ac:inkMkLst>
        </pc:inkChg>
        <pc:inkChg chg="add del">
          <ac:chgData name="Andres Rodriguez" userId="5acf842c-f01b-4852-9e51-8859a36b36ff" providerId="ADAL" clId="{65C41557-08E7-4F1C-B94D-9425950A2ABA}" dt="2022-01-13T01:35:06.317" v="258"/>
          <ac:inkMkLst>
            <pc:docMk/>
            <pc:sldMk cId="1776464570" sldId="257"/>
            <ac:inkMk id="73" creationId="{42734ACF-D789-4E53-B1F2-259184EC81F6}"/>
          </ac:inkMkLst>
        </pc:inkChg>
        <pc:inkChg chg="add del mod">
          <ac:chgData name="Andres Rodriguez" userId="5acf842c-f01b-4852-9e51-8859a36b36ff" providerId="ADAL" clId="{65C41557-08E7-4F1C-B94D-9425950A2ABA}" dt="2022-01-13T01:35:06.315" v="250"/>
          <ac:inkMkLst>
            <pc:docMk/>
            <pc:sldMk cId="1776464570" sldId="257"/>
            <ac:inkMk id="74" creationId="{F14F78E8-C593-4C74-A4C0-2E8A29BD9090}"/>
          </ac:inkMkLst>
        </pc:inkChg>
        <pc:inkChg chg="add del mod">
          <ac:chgData name="Andres Rodriguez" userId="5acf842c-f01b-4852-9e51-8859a36b36ff" providerId="ADAL" clId="{65C41557-08E7-4F1C-B94D-9425950A2ABA}" dt="2022-01-13T01:35:06.313" v="248"/>
          <ac:inkMkLst>
            <pc:docMk/>
            <pc:sldMk cId="1776464570" sldId="257"/>
            <ac:inkMk id="76" creationId="{6E7FB2E9-6980-405F-97EE-1763F6A07CAE}"/>
          </ac:inkMkLst>
        </pc:inkChg>
        <pc:inkChg chg="add del mod">
          <ac:chgData name="Andres Rodriguez" userId="5acf842c-f01b-4852-9e51-8859a36b36ff" providerId="ADAL" clId="{65C41557-08E7-4F1C-B94D-9425950A2ABA}" dt="2022-01-13T01:35:06.315" v="252"/>
          <ac:inkMkLst>
            <pc:docMk/>
            <pc:sldMk cId="1776464570" sldId="257"/>
            <ac:inkMk id="78" creationId="{F4A31113-3F74-41B2-A5EA-F1A4AF75FA0E}"/>
          </ac:inkMkLst>
        </pc:inkChg>
        <pc:inkChg chg="add del mod">
          <ac:chgData name="Andres Rodriguez" userId="5acf842c-f01b-4852-9e51-8859a36b36ff" providerId="ADAL" clId="{65C41557-08E7-4F1C-B94D-9425950A2ABA}" dt="2022-01-13T01:35:06.316" v="255"/>
          <ac:inkMkLst>
            <pc:docMk/>
            <pc:sldMk cId="1776464570" sldId="257"/>
            <ac:inkMk id="79" creationId="{E165A22A-89FF-4F90-AC93-4DC00F3346B5}"/>
          </ac:inkMkLst>
        </pc:inkChg>
        <pc:inkChg chg="add del">
          <ac:chgData name="Andres Rodriguez" userId="5acf842c-f01b-4852-9e51-8859a36b36ff" providerId="ADAL" clId="{65C41557-08E7-4F1C-B94D-9425950A2ABA}" dt="2022-01-13T01:35:06.314" v="249"/>
          <ac:inkMkLst>
            <pc:docMk/>
            <pc:sldMk cId="1776464570" sldId="257"/>
            <ac:inkMk id="80" creationId="{BDC427F2-100F-4EC0-B637-81BCC4732E63}"/>
          </ac:inkMkLst>
        </pc:inkChg>
        <pc:inkChg chg="add del mod">
          <ac:chgData name="Andres Rodriguez" userId="5acf842c-f01b-4852-9e51-8859a36b36ff" providerId="ADAL" clId="{65C41557-08E7-4F1C-B94D-9425950A2ABA}" dt="2022-01-13T01:35:06.317" v="256"/>
          <ac:inkMkLst>
            <pc:docMk/>
            <pc:sldMk cId="1776464570" sldId="257"/>
            <ac:inkMk id="81" creationId="{16B265DB-10AA-4EA8-9E75-85FDF98618EB}"/>
          </ac:inkMkLst>
        </pc:inkChg>
        <pc:cxnChg chg="mod">
          <ac:chgData name="Andres Rodriguez" userId="5acf842c-f01b-4852-9e51-8859a36b36ff" providerId="ADAL" clId="{65C41557-08E7-4F1C-B94D-9425950A2ABA}" dt="2022-01-13T01:35:41.867" v="261" actId="1076"/>
          <ac:cxnSpMkLst>
            <pc:docMk/>
            <pc:sldMk cId="1776464570" sldId="257"/>
            <ac:cxnSpMk id="16" creationId="{C0B3701E-15E6-4C24-AC0D-03C99784E4F1}"/>
          </ac:cxnSpMkLst>
        </pc:cxnChg>
        <pc:cxnChg chg="mod">
          <ac:chgData name="Andres Rodriguez" userId="5acf842c-f01b-4852-9e51-8859a36b36ff" providerId="ADAL" clId="{65C41557-08E7-4F1C-B94D-9425950A2ABA}" dt="2022-01-13T01:35:41.867" v="261" actId="1076"/>
          <ac:cxnSpMkLst>
            <pc:docMk/>
            <pc:sldMk cId="1776464570" sldId="257"/>
            <ac:cxnSpMk id="17" creationId="{0F9180D5-EAB9-4E55-AABE-BDB06161E094}"/>
          </ac:cxnSpMkLst>
        </pc:cxnChg>
        <pc:cxnChg chg="del">
          <ac:chgData name="Andres Rodriguez" userId="5acf842c-f01b-4852-9e51-8859a36b36ff" providerId="ADAL" clId="{65C41557-08E7-4F1C-B94D-9425950A2ABA}" dt="2022-01-13T01:34:53.061" v="246" actId="478"/>
          <ac:cxnSpMkLst>
            <pc:docMk/>
            <pc:sldMk cId="1776464570" sldId="257"/>
            <ac:cxnSpMk id="75" creationId="{71CE7C07-7D6C-4628-8F5E-FF2281D90ABB}"/>
          </ac:cxnSpMkLst>
        </pc:cxnChg>
      </pc:sldChg>
      <pc:sldChg chg="modSp mod ord">
        <pc:chgData name="Andres Rodriguez" userId="5acf842c-f01b-4852-9e51-8859a36b36ff" providerId="ADAL" clId="{65C41557-08E7-4F1C-B94D-9425950A2ABA}" dt="2022-01-12T22:28:34.426" v="75" actId="1076"/>
        <pc:sldMkLst>
          <pc:docMk/>
          <pc:sldMk cId="2339708740" sldId="260"/>
        </pc:sldMkLst>
        <pc:graphicFrameChg chg="mod modGraphic">
          <ac:chgData name="Andres Rodriguez" userId="5acf842c-f01b-4852-9e51-8859a36b36ff" providerId="ADAL" clId="{65C41557-08E7-4F1C-B94D-9425950A2ABA}" dt="2022-01-12T22:28:34.426" v="75" actId="1076"/>
          <ac:graphicFrameMkLst>
            <pc:docMk/>
            <pc:sldMk cId="2339708740" sldId="260"/>
            <ac:graphicFrameMk id="79" creationId="{EC59A962-637E-4509-B3CE-CA19EE76589E}"/>
          </ac:graphicFrameMkLst>
        </pc:graphicFrameChg>
      </pc:sldChg>
      <pc:sldChg chg="delSp modSp new mod ord">
        <pc:chgData name="Andres Rodriguez" userId="5acf842c-f01b-4852-9e51-8859a36b36ff" providerId="ADAL" clId="{65C41557-08E7-4F1C-B94D-9425950A2ABA}" dt="2022-01-12T22:28:00.439" v="71" actId="478"/>
        <pc:sldMkLst>
          <pc:docMk/>
          <pc:sldMk cId="2420922408" sldId="267"/>
        </pc:sldMkLst>
        <pc:spChg chg="mod">
          <ac:chgData name="Andres Rodriguez" userId="5acf842c-f01b-4852-9e51-8859a36b36ff" providerId="ADAL" clId="{65C41557-08E7-4F1C-B94D-9425950A2ABA}" dt="2022-01-12T22:25:26.222" v="68" actId="20577"/>
          <ac:spMkLst>
            <pc:docMk/>
            <pc:sldMk cId="2420922408" sldId="267"/>
            <ac:spMk id="2" creationId="{81144898-11D3-44EF-AABF-2ED350F57F12}"/>
          </ac:spMkLst>
        </pc:spChg>
        <pc:spChg chg="del">
          <ac:chgData name="Andres Rodriguez" userId="5acf842c-f01b-4852-9e51-8859a36b36ff" providerId="ADAL" clId="{65C41557-08E7-4F1C-B94D-9425950A2ABA}" dt="2022-01-12T22:28:00.439" v="71" actId="478"/>
          <ac:spMkLst>
            <pc:docMk/>
            <pc:sldMk cId="2420922408" sldId="267"/>
            <ac:spMk id="4" creationId="{6193A9F5-2D49-495F-8116-5B4E5ED5130B}"/>
          </ac:spMkLst>
        </pc:spChg>
      </pc:sldChg>
      <pc:sldChg chg="addSp delSp modSp mod">
        <pc:chgData name="Andres Rodriguez" userId="5acf842c-f01b-4852-9e51-8859a36b36ff" providerId="ADAL" clId="{65C41557-08E7-4F1C-B94D-9425950A2ABA}" dt="2022-01-13T01:53:31.313" v="424" actId="1076"/>
        <pc:sldMkLst>
          <pc:docMk/>
          <pc:sldMk cId="2191813606" sldId="268"/>
        </pc:sldMkLst>
        <pc:spChg chg="mod">
          <ac:chgData name="Andres Rodriguez" userId="5acf842c-f01b-4852-9e51-8859a36b36ff" providerId="ADAL" clId="{65C41557-08E7-4F1C-B94D-9425950A2ABA}" dt="2022-01-13T01:53:31.313" v="424" actId="1076"/>
          <ac:spMkLst>
            <pc:docMk/>
            <pc:sldMk cId="2191813606" sldId="268"/>
            <ac:spMk id="2" creationId="{72B88DB4-B002-4685-BF92-FCEFB117A0AB}"/>
          </ac:spMkLst>
        </pc:spChg>
        <pc:spChg chg="add mod">
          <ac:chgData name="Andres Rodriguez" userId="5acf842c-f01b-4852-9e51-8859a36b36ff" providerId="ADAL" clId="{65C41557-08E7-4F1C-B94D-9425950A2ABA}" dt="2022-01-13T01:41:52.508" v="311"/>
          <ac:spMkLst>
            <pc:docMk/>
            <pc:sldMk cId="2191813606" sldId="268"/>
            <ac:spMk id="80" creationId="{E67F1945-CB0C-4F61-9390-22B14B9F1868}"/>
          </ac:spMkLst>
        </pc:spChg>
        <pc:graphicFrameChg chg="add mod modGraphic">
          <ac:chgData name="Andres Rodriguez" userId="5acf842c-f01b-4852-9e51-8859a36b36ff" providerId="ADAL" clId="{65C41557-08E7-4F1C-B94D-9425950A2ABA}" dt="2022-01-13T01:38:22.948" v="268" actId="1076"/>
          <ac:graphicFrameMkLst>
            <pc:docMk/>
            <pc:sldMk cId="2191813606" sldId="268"/>
            <ac:graphicFrameMk id="59" creationId="{3D38A9E3-ACA1-4508-A47F-6071CFB913FE}"/>
          </ac:graphicFrameMkLst>
        </pc:graphicFrameChg>
        <pc:graphicFrameChg chg="add del mod">
          <ac:chgData name="Andres Rodriguez" userId="5acf842c-f01b-4852-9e51-8859a36b36ff" providerId="ADAL" clId="{65C41557-08E7-4F1C-B94D-9425950A2ABA}" dt="2022-01-12T22:36:57.059" v="79"/>
          <ac:graphicFrameMkLst>
            <pc:docMk/>
            <pc:sldMk cId="2191813606" sldId="268"/>
            <ac:graphicFrameMk id="60" creationId="{A0C435A6-1488-42C1-A52C-240164514013}"/>
          </ac:graphicFrameMkLst>
        </pc:graphicFrameChg>
        <pc:picChg chg="mod">
          <ac:chgData name="Andres Rodriguez" userId="5acf842c-f01b-4852-9e51-8859a36b36ff" providerId="ADAL" clId="{65C41557-08E7-4F1C-B94D-9425950A2ABA}" dt="2022-01-13T01:44:58.353" v="332" actId="1076"/>
          <ac:picMkLst>
            <pc:docMk/>
            <pc:sldMk cId="2191813606" sldId="268"/>
            <ac:picMk id="64" creationId="{70CC55D4-3A18-4749-A095-1D5B0A87D722}"/>
          </ac:picMkLst>
        </pc:picChg>
      </pc:sldChg>
      <pc:sldChg chg="addSp delSp modSp mod">
        <pc:chgData name="Andres Rodriguez" userId="5acf842c-f01b-4852-9e51-8859a36b36ff" providerId="ADAL" clId="{65C41557-08E7-4F1C-B94D-9425950A2ABA}" dt="2022-01-13T01:52:36.555" v="423" actId="1076"/>
        <pc:sldMkLst>
          <pc:docMk/>
          <pc:sldMk cId="4239375664" sldId="269"/>
        </pc:sldMkLst>
        <pc:spChg chg="del mod">
          <ac:chgData name="Andres Rodriguez" userId="5acf842c-f01b-4852-9e51-8859a36b36ff" providerId="ADAL" clId="{65C41557-08E7-4F1C-B94D-9425950A2ABA}" dt="2022-01-13T01:44:46.329" v="330" actId="478"/>
          <ac:spMkLst>
            <pc:docMk/>
            <pc:sldMk cId="4239375664" sldId="269"/>
            <ac:spMk id="2" creationId="{84CB1BAF-83EC-40F7-807C-CE7365FC3A27}"/>
          </ac:spMkLst>
        </pc:spChg>
        <pc:spChg chg="add mod">
          <ac:chgData name="Andres Rodriguez" userId="5acf842c-f01b-4852-9e51-8859a36b36ff" providerId="ADAL" clId="{65C41557-08E7-4F1C-B94D-9425950A2ABA}" dt="2022-01-13T01:41:31.979" v="309" actId="14100"/>
          <ac:spMkLst>
            <pc:docMk/>
            <pc:sldMk cId="4239375664" sldId="269"/>
            <ac:spMk id="6" creationId="{60F9F797-4E09-48A5-BAAC-BA4FA2908108}"/>
          </ac:spMkLst>
        </pc:spChg>
        <pc:graphicFrameChg chg="mod modGraphic">
          <ac:chgData name="Andres Rodriguez" userId="5acf842c-f01b-4852-9e51-8859a36b36ff" providerId="ADAL" clId="{65C41557-08E7-4F1C-B94D-9425950A2ABA}" dt="2022-01-13T01:39:54.737" v="283" actId="1076"/>
          <ac:graphicFrameMkLst>
            <pc:docMk/>
            <pc:sldMk cId="4239375664" sldId="269"/>
            <ac:graphicFrameMk id="59" creationId="{3D38A9E3-ACA1-4508-A47F-6071CFB913FE}"/>
          </ac:graphicFrameMkLst>
        </pc:graphicFrameChg>
        <pc:picChg chg="del mod">
          <ac:chgData name="Andres Rodriguez" userId="5acf842c-f01b-4852-9e51-8859a36b36ff" providerId="ADAL" clId="{65C41557-08E7-4F1C-B94D-9425950A2ABA}" dt="2022-01-13T01:52:23.468" v="420" actId="478"/>
          <ac:picMkLst>
            <pc:docMk/>
            <pc:sldMk cId="4239375664" sldId="269"/>
            <ac:picMk id="3" creationId="{78B7B016-14DA-4B2E-90D0-ECE60C2FA641}"/>
          </ac:picMkLst>
        </pc:picChg>
        <pc:picChg chg="add mod">
          <ac:chgData name="Andres Rodriguez" userId="5acf842c-f01b-4852-9e51-8859a36b36ff" providerId="ADAL" clId="{65C41557-08E7-4F1C-B94D-9425950A2ABA}" dt="2022-01-13T01:52:36.555" v="423" actId="1076"/>
          <ac:picMkLst>
            <pc:docMk/>
            <pc:sldMk cId="4239375664" sldId="269"/>
            <ac:picMk id="1026" creationId="{97AE1496-6BEA-4719-BFC3-CA16D428EFDF}"/>
          </ac:picMkLst>
        </pc:picChg>
      </pc:sldChg>
      <pc:sldChg chg="addSp delSp modSp mod">
        <pc:chgData name="Andres Rodriguez" userId="5acf842c-f01b-4852-9e51-8859a36b36ff" providerId="ADAL" clId="{65C41557-08E7-4F1C-B94D-9425950A2ABA}" dt="2022-01-13T01:48:15.098" v="398" actId="20578"/>
        <pc:sldMkLst>
          <pc:docMk/>
          <pc:sldMk cId="2894833701" sldId="270"/>
        </pc:sldMkLst>
        <pc:spChg chg="del mod">
          <ac:chgData name="Andres Rodriguez" userId="5acf842c-f01b-4852-9e51-8859a36b36ff" providerId="ADAL" clId="{65C41557-08E7-4F1C-B94D-9425950A2ABA}" dt="2022-01-13T01:44:00.418" v="327" actId="478"/>
          <ac:spMkLst>
            <pc:docMk/>
            <pc:sldMk cId="2894833701" sldId="270"/>
            <ac:spMk id="3" creationId="{6245F949-D04F-452C-B167-3EC9DB07D1B1}"/>
          </ac:spMkLst>
        </pc:spChg>
        <pc:spChg chg="add mod">
          <ac:chgData name="Andres Rodriguez" userId="5acf842c-f01b-4852-9e51-8859a36b36ff" providerId="ADAL" clId="{65C41557-08E7-4F1C-B94D-9425950A2ABA}" dt="2022-01-13T01:48:15.098" v="398" actId="20578"/>
          <ac:spMkLst>
            <pc:docMk/>
            <pc:sldMk cId="2894833701" sldId="270"/>
            <ac:spMk id="5" creationId="{960F617B-257F-45C6-B007-6DF6ABEA86A9}"/>
          </ac:spMkLst>
        </pc:spChg>
        <pc:spChg chg="add del mod">
          <ac:chgData name="Andres Rodriguez" userId="5acf842c-f01b-4852-9e51-8859a36b36ff" providerId="ADAL" clId="{65C41557-08E7-4F1C-B94D-9425950A2ABA}" dt="2022-01-13T01:43:00.898" v="325" actId="478"/>
          <ac:spMkLst>
            <pc:docMk/>
            <pc:sldMk cId="2894833701" sldId="270"/>
            <ac:spMk id="6" creationId="{4F38EBCC-9007-443D-9C31-9C7925ADED6D}"/>
          </ac:spMkLst>
        </pc:spChg>
        <pc:graphicFrameChg chg="mod modGraphic">
          <ac:chgData name="Andres Rodriguez" userId="5acf842c-f01b-4852-9e51-8859a36b36ff" providerId="ADAL" clId="{65C41557-08E7-4F1C-B94D-9425950A2ABA}" dt="2022-01-13T01:42:36.926" v="320" actId="1076"/>
          <ac:graphicFrameMkLst>
            <pc:docMk/>
            <pc:sldMk cId="2894833701" sldId="270"/>
            <ac:graphicFrameMk id="59" creationId="{3D38A9E3-ACA1-4508-A47F-6071CFB913FE}"/>
          </ac:graphicFrameMkLst>
        </pc:graphicFrameChg>
        <pc:picChg chg="mod">
          <ac:chgData name="Andres Rodriguez" userId="5acf842c-f01b-4852-9e51-8859a36b36ff" providerId="ADAL" clId="{65C41557-08E7-4F1C-B94D-9425950A2ABA}" dt="2022-01-13T01:44:38.900" v="329" actId="1076"/>
          <ac:picMkLst>
            <pc:docMk/>
            <pc:sldMk cId="2894833701" sldId="270"/>
            <ac:picMk id="2" creationId="{5D2C562E-162E-47E2-B803-8E4719088124}"/>
          </ac:picMkLst>
        </pc:picChg>
      </pc:sldChg>
      <pc:sldChg chg="addSp delSp modSp mod">
        <pc:chgData name="Andres Rodriguez" userId="5acf842c-f01b-4852-9e51-8859a36b36ff" providerId="ADAL" clId="{65C41557-08E7-4F1C-B94D-9425950A2ABA}" dt="2022-01-13T01:49:19.333" v="413" actId="1076"/>
        <pc:sldMkLst>
          <pc:docMk/>
          <pc:sldMk cId="848042450" sldId="271"/>
        </pc:sldMkLst>
        <pc:spChg chg="del mod">
          <ac:chgData name="Andres Rodriguez" userId="5acf842c-f01b-4852-9e51-8859a36b36ff" providerId="ADAL" clId="{65C41557-08E7-4F1C-B94D-9425950A2ABA}" dt="2022-01-13T01:48:27.925" v="402" actId="478"/>
          <ac:spMkLst>
            <pc:docMk/>
            <pc:sldMk cId="848042450" sldId="271"/>
            <ac:spMk id="4" creationId="{3C84F0A0-B955-4E24-BB43-C5CB2A98E278}"/>
          </ac:spMkLst>
        </pc:spChg>
        <pc:spChg chg="add mod">
          <ac:chgData name="Andres Rodriguez" userId="5acf842c-f01b-4852-9e51-8859a36b36ff" providerId="ADAL" clId="{65C41557-08E7-4F1C-B94D-9425950A2ABA}" dt="2022-01-13T01:48:36.183" v="404"/>
          <ac:spMkLst>
            <pc:docMk/>
            <pc:sldMk cId="848042450" sldId="271"/>
            <ac:spMk id="6" creationId="{0BF5E492-5AAB-414E-9B65-CE0BF14D7E77}"/>
          </ac:spMkLst>
        </pc:spChg>
        <pc:spChg chg="add mod">
          <ac:chgData name="Andres Rodriguez" userId="5acf842c-f01b-4852-9e51-8859a36b36ff" providerId="ADAL" clId="{65C41557-08E7-4F1C-B94D-9425950A2ABA}" dt="2022-01-13T01:49:19.333" v="413" actId="1076"/>
          <ac:spMkLst>
            <pc:docMk/>
            <pc:sldMk cId="848042450" sldId="271"/>
            <ac:spMk id="7" creationId="{F1CA04FF-A496-42BD-9D23-E3E1B8A5E1EC}"/>
          </ac:spMkLst>
        </pc:spChg>
        <pc:graphicFrameChg chg="add mod modGraphic">
          <ac:chgData name="Andres Rodriguez" userId="5acf842c-f01b-4852-9e51-8859a36b36ff" providerId="ADAL" clId="{65C41557-08E7-4F1C-B94D-9425950A2ABA}" dt="2022-01-13T01:49:13.347" v="411" actId="1076"/>
          <ac:graphicFrameMkLst>
            <pc:docMk/>
            <pc:sldMk cId="848042450" sldId="271"/>
            <ac:graphicFrameMk id="5" creationId="{FFB46D61-F63E-4B62-BABB-6421242FF9CE}"/>
          </ac:graphicFrameMkLst>
        </pc:graphicFrameChg>
        <pc:graphicFrameChg chg="add del mod modGraphic">
          <ac:chgData name="Andres Rodriguez" userId="5acf842c-f01b-4852-9e51-8859a36b36ff" providerId="ADAL" clId="{65C41557-08E7-4F1C-B94D-9425950A2ABA}" dt="2022-01-13T01:49:10.682" v="410" actId="1076"/>
          <ac:graphicFrameMkLst>
            <pc:docMk/>
            <pc:sldMk cId="848042450" sldId="271"/>
            <ac:graphicFrameMk id="59" creationId="{3D38A9E3-ACA1-4508-A47F-6071CFB913FE}"/>
          </ac:graphicFrameMkLst>
        </pc:graphicFrameChg>
        <pc:picChg chg="mod">
          <ac:chgData name="Andres Rodriguez" userId="5acf842c-f01b-4852-9e51-8859a36b36ff" providerId="ADAL" clId="{65C41557-08E7-4F1C-B94D-9425950A2ABA}" dt="2022-01-13T01:47:56.974" v="391" actId="1076"/>
          <ac:picMkLst>
            <pc:docMk/>
            <pc:sldMk cId="848042450" sldId="271"/>
            <ac:picMk id="3" creationId="{E0524334-6F9B-432F-95BA-9D5A0F5F9B40}"/>
          </ac:picMkLst>
        </pc:picChg>
      </pc:sldChg>
      <pc:sldChg chg="modSp del mod">
        <pc:chgData name="Andres Rodriguez" userId="5acf842c-f01b-4852-9e51-8859a36b36ff" providerId="ADAL" clId="{65C41557-08E7-4F1C-B94D-9425950A2ABA}" dt="2022-01-13T01:48:58.109" v="408" actId="47"/>
        <pc:sldMkLst>
          <pc:docMk/>
          <pc:sldMk cId="1901718592" sldId="272"/>
        </pc:sldMkLst>
        <pc:graphicFrameChg chg="modGraphic">
          <ac:chgData name="Andres Rodriguez" userId="5acf842c-f01b-4852-9e51-8859a36b36ff" providerId="ADAL" clId="{65C41557-08E7-4F1C-B94D-9425950A2ABA}" dt="2022-01-13T00:54:55.562" v="145" actId="2165"/>
          <ac:graphicFrameMkLst>
            <pc:docMk/>
            <pc:sldMk cId="1901718592" sldId="272"/>
            <ac:graphicFrameMk id="59" creationId="{3D38A9E3-ACA1-4508-A47F-6071CFB913FE}"/>
          </ac:graphicFrameMkLst>
        </pc:graphicFrameChg>
      </pc:sldChg>
      <pc:sldChg chg="addSp delSp modSp mod">
        <pc:chgData name="Andres Rodriguez" userId="5acf842c-f01b-4852-9e51-8859a36b36ff" providerId="ADAL" clId="{65C41557-08E7-4F1C-B94D-9425950A2ABA}" dt="2022-01-13T01:49:39.297" v="414" actId="403"/>
        <pc:sldMkLst>
          <pc:docMk/>
          <pc:sldMk cId="947531640" sldId="273"/>
        </pc:sldMkLst>
        <pc:spChg chg="mod">
          <ac:chgData name="Andres Rodriguez" userId="5acf842c-f01b-4852-9e51-8859a36b36ff" providerId="ADAL" clId="{65C41557-08E7-4F1C-B94D-9425950A2ABA}" dt="2022-01-13T01:49:39.297" v="414" actId="403"/>
          <ac:spMkLst>
            <pc:docMk/>
            <pc:sldMk cId="947531640" sldId="273"/>
            <ac:spMk id="4" creationId="{3C84F0A0-B955-4E24-BB43-C5CB2A98E278}"/>
          </ac:spMkLst>
        </pc:spChg>
        <pc:grpChg chg="del mod">
          <ac:chgData name="Andres Rodriguez" userId="5acf842c-f01b-4852-9e51-8859a36b36ff" providerId="ADAL" clId="{65C41557-08E7-4F1C-B94D-9425950A2ABA}" dt="2022-01-13T01:18:45.246" v="200"/>
          <ac:grpSpMkLst>
            <pc:docMk/>
            <pc:sldMk cId="947531640" sldId="273"/>
            <ac:grpSpMk id="11" creationId="{1B048B00-18A3-44F9-87B5-BDF2C50AE363}"/>
          </ac:grpSpMkLst>
        </pc:grpChg>
        <pc:grpChg chg="del mod">
          <ac:chgData name="Andres Rodriguez" userId="5acf842c-f01b-4852-9e51-8859a36b36ff" providerId="ADAL" clId="{65C41557-08E7-4F1C-B94D-9425950A2ABA}" dt="2022-01-13T01:18:59.935" v="204"/>
          <ac:grpSpMkLst>
            <pc:docMk/>
            <pc:sldMk cId="947531640" sldId="273"/>
            <ac:grpSpMk id="19" creationId="{7BC017AD-04E4-406D-B83D-67A3B7FB2C48}"/>
          </ac:grpSpMkLst>
        </pc:grpChg>
        <pc:grpChg chg="del mod">
          <ac:chgData name="Andres Rodriguez" userId="5acf842c-f01b-4852-9e51-8859a36b36ff" providerId="ADAL" clId="{65C41557-08E7-4F1C-B94D-9425950A2ABA}" dt="2022-01-13T01:18:59.936" v="205"/>
          <ac:grpSpMkLst>
            <pc:docMk/>
            <pc:sldMk cId="947531640" sldId="273"/>
            <ac:grpSpMk id="20" creationId="{B93A3B36-A501-4F13-9DA6-FA6324730788}"/>
          </ac:grpSpMkLst>
        </pc:grpChg>
        <pc:graphicFrameChg chg="mod modGraphic">
          <ac:chgData name="Andres Rodriguez" userId="5acf842c-f01b-4852-9e51-8859a36b36ff" providerId="ADAL" clId="{65C41557-08E7-4F1C-B94D-9425950A2ABA}" dt="2022-01-13T01:20:10.287" v="216" actId="20577"/>
          <ac:graphicFrameMkLst>
            <pc:docMk/>
            <pc:sldMk cId="947531640" sldId="273"/>
            <ac:graphicFrameMk id="7" creationId="{9D7F4374-C8F4-46F0-9EE7-4142D09936BF}"/>
          </ac:graphicFrameMkLst>
        </pc:graphicFrameChg>
        <pc:graphicFrameChg chg="modGraphic">
          <ac:chgData name="Andres Rodriguez" userId="5acf842c-f01b-4852-9e51-8859a36b36ff" providerId="ADAL" clId="{65C41557-08E7-4F1C-B94D-9425950A2ABA}" dt="2022-01-13T01:19:16.512" v="212" actId="14734"/>
          <ac:graphicFrameMkLst>
            <pc:docMk/>
            <pc:sldMk cId="947531640" sldId="273"/>
            <ac:graphicFrameMk id="59" creationId="{3D38A9E3-ACA1-4508-A47F-6071CFB913FE}"/>
          </ac:graphicFrameMkLst>
        </pc:graphicFrameChg>
        <pc:inkChg chg="add del">
          <ac:chgData name="Andres Rodriguez" userId="5acf842c-f01b-4852-9e51-8859a36b36ff" providerId="ADAL" clId="{65C41557-08E7-4F1C-B94D-9425950A2ABA}" dt="2022-01-13T01:14:30.823" v="180" actId="9405"/>
          <ac:inkMkLst>
            <pc:docMk/>
            <pc:sldMk cId="947531640" sldId="273"/>
            <ac:inkMk id="3" creationId="{667BBA0E-F092-42A4-A5F9-9E8005C98E58}"/>
          </ac:inkMkLst>
        </pc:inkChg>
        <pc:inkChg chg="add del">
          <ac:chgData name="Andres Rodriguez" userId="5acf842c-f01b-4852-9e51-8859a36b36ff" providerId="ADAL" clId="{65C41557-08E7-4F1C-B94D-9425950A2ABA}" dt="2022-01-13T01:18:59.937" v="207"/>
          <ac:inkMkLst>
            <pc:docMk/>
            <pc:sldMk cId="947531640" sldId="273"/>
            <ac:inkMk id="3" creationId="{6DFACE01-386F-4FB5-9907-97D7A92BA72C}"/>
          </ac:inkMkLst>
        </pc:inkChg>
        <pc:inkChg chg="add del">
          <ac:chgData name="Andres Rodriguez" userId="5acf842c-f01b-4852-9e51-8859a36b36ff" providerId="ADAL" clId="{65C41557-08E7-4F1C-B94D-9425950A2ABA}" dt="2022-01-13T01:18:45.246" v="201"/>
          <ac:inkMkLst>
            <pc:docMk/>
            <pc:sldMk cId="947531640" sldId="273"/>
            <ac:inkMk id="5" creationId="{AE293336-3D87-4B26-9635-3C9285D09825}"/>
          </ac:inkMkLst>
        </pc:inkChg>
        <pc:inkChg chg="add del">
          <ac:chgData name="Andres Rodriguez" userId="5acf842c-f01b-4852-9e51-8859a36b36ff" providerId="ADAL" clId="{65C41557-08E7-4F1C-B94D-9425950A2ABA}" dt="2022-01-13T01:18:45.247" v="202"/>
          <ac:inkMkLst>
            <pc:docMk/>
            <pc:sldMk cId="947531640" sldId="273"/>
            <ac:inkMk id="6" creationId="{A02BB714-6FC0-4513-9FE1-8664D1F2D9EA}"/>
          </ac:inkMkLst>
        </pc:inkChg>
        <pc:inkChg chg="add del">
          <ac:chgData name="Andres Rodriguez" userId="5acf842c-f01b-4852-9e51-8859a36b36ff" providerId="ADAL" clId="{65C41557-08E7-4F1C-B94D-9425950A2ABA}" dt="2022-01-13T01:18:45.245" v="199"/>
          <ac:inkMkLst>
            <pc:docMk/>
            <pc:sldMk cId="947531640" sldId="273"/>
            <ac:inkMk id="8" creationId="{02E51425-1935-4215-AE9C-6A8ABE82B7DD}"/>
          </ac:inkMkLst>
        </pc:inkChg>
        <pc:inkChg chg="add del mod">
          <ac:chgData name="Andres Rodriguez" userId="5acf842c-f01b-4852-9e51-8859a36b36ff" providerId="ADAL" clId="{65C41557-08E7-4F1C-B94D-9425950A2ABA}" dt="2022-01-13T01:18:45.246" v="200"/>
          <ac:inkMkLst>
            <pc:docMk/>
            <pc:sldMk cId="947531640" sldId="273"/>
            <ac:inkMk id="9" creationId="{543A854F-ACE5-427D-ACBC-43731D79B84C}"/>
          </ac:inkMkLst>
        </pc:inkChg>
        <pc:inkChg chg="add del mod">
          <ac:chgData name="Andres Rodriguez" userId="5acf842c-f01b-4852-9e51-8859a36b36ff" providerId="ADAL" clId="{65C41557-08E7-4F1C-B94D-9425950A2ABA}" dt="2022-01-13T01:18:45.247" v="203"/>
          <ac:inkMkLst>
            <pc:docMk/>
            <pc:sldMk cId="947531640" sldId="273"/>
            <ac:inkMk id="10" creationId="{2F1ECE39-E97B-4847-B3EB-3B9684372D00}"/>
          </ac:inkMkLst>
        </pc:inkChg>
        <pc:inkChg chg="add del mod">
          <ac:chgData name="Andres Rodriguez" userId="5acf842c-f01b-4852-9e51-8859a36b36ff" providerId="ADAL" clId="{65C41557-08E7-4F1C-B94D-9425950A2ABA}" dt="2022-01-13T01:18:59.936" v="205"/>
          <ac:inkMkLst>
            <pc:docMk/>
            <pc:sldMk cId="947531640" sldId="273"/>
            <ac:inkMk id="12" creationId="{3574A0C1-6640-4A43-BA1C-FE23741688D4}"/>
          </ac:inkMkLst>
        </pc:inkChg>
        <pc:inkChg chg="add del mod">
          <ac:chgData name="Andres Rodriguez" userId="5acf842c-f01b-4852-9e51-8859a36b36ff" providerId="ADAL" clId="{65C41557-08E7-4F1C-B94D-9425950A2ABA}" dt="2022-01-13T01:18:59.938" v="210"/>
          <ac:inkMkLst>
            <pc:docMk/>
            <pc:sldMk cId="947531640" sldId="273"/>
            <ac:inkMk id="13" creationId="{79131840-888A-48AC-B69B-E85383EB192D}"/>
          </ac:inkMkLst>
        </pc:inkChg>
        <pc:inkChg chg="add del mod">
          <ac:chgData name="Andres Rodriguez" userId="5acf842c-f01b-4852-9e51-8859a36b36ff" providerId="ADAL" clId="{65C41557-08E7-4F1C-B94D-9425950A2ABA}" dt="2022-01-13T01:18:59.935" v="204"/>
          <ac:inkMkLst>
            <pc:docMk/>
            <pc:sldMk cId="947531640" sldId="273"/>
            <ac:inkMk id="14" creationId="{AC0C3EEA-51D4-4F71-8365-B2A816DC53AA}"/>
          </ac:inkMkLst>
        </pc:inkChg>
        <pc:inkChg chg="add del mod">
          <ac:chgData name="Andres Rodriguez" userId="5acf842c-f01b-4852-9e51-8859a36b36ff" providerId="ADAL" clId="{65C41557-08E7-4F1C-B94D-9425950A2ABA}" dt="2022-01-13T01:18:59.937" v="208"/>
          <ac:inkMkLst>
            <pc:docMk/>
            <pc:sldMk cId="947531640" sldId="273"/>
            <ac:inkMk id="15" creationId="{B444792F-0F84-498E-AF74-DF84E6C639C6}"/>
          </ac:inkMkLst>
        </pc:inkChg>
        <pc:inkChg chg="add">
          <ac:chgData name="Andres Rodriguez" userId="5acf842c-f01b-4852-9e51-8859a36b36ff" providerId="ADAL" clId="{65C41557-08E7-4F1C-B94D-9425950A2ABA}" dt="2022-01-13T01:18:18.915" v="192" actId="9405"/>
          <ac:inkMkLst>
            <pc:docMk/>
            <pc:sldMk cId="947531640" sldId="273"/>
            <ac:inkMk id="16" creationId="{DAA924F3-A9A1-48F4-B10C-28B5015EF975}"/>
          </ac:inkMkLst>
        </pc:inkChg>
        <pc:inkChg chg="add del">
          <ac:chgData name="Andres Rodriguez" userId="5acf842c-f01b-4852-9e51-8859a36b36ff" providerId="ADAL" clId="{65C41557-08E7-4F1C-B94D-9425950A2ABA}" dt="2022-01-13T01:18:45.244" v="198"/>
          <ac:inkMkLst>
            <pc:docMk/>
            <pc:sldMk cId="947531640" sldId="273"/>
            <ac:inkMk id="17" creationId="{2F13B558-C1BB-4464-A0DF-7D01BE0A7704}"/>
          </ac:inkMkLst>
        </pc:inkChg>
        <pc:inkChg chg="add del">
          <ac:chgData name="Andres Rodriguez" userId="5acf842c-f01b-4852-9e51-8859a36b36ff" providerId="ADAL" clId="{65C41557-08E7-4F1C-B94D-9425950A2ABA}" dt="2022-01-13T01:18:59.936" v="206"/>
          <ac:inkMkLst>
            <pc:docMk/>
            <pc:sldMk cId="947531640" sldId="273"/>
            <ac:inkMk id="18" creationId="{7550ED13-89BE-4BFC-8CBE-5E02C65709F4}"/>
          </ac:inkMkLst>
        </pc:inkChg>
        <pc:inkChg chg="add del">
          <ac:chgData name="Andres Rodriguez" userId="5acf842c-f01b-4852-9e51-8859a36b36ff" providerId="ADAL" clId="{65C41557-08E7-4F1C-B94D-9425950A2ABA}" dt="2022-01-13T01:18:59.937" v="209"/>
          <ac:inkMkLst>
            <pc:docMk/>
            <pc:sldMk cId="947531640" sldId="273"/>
            <ac:inkMk id="21" creationId="{D6EC024A-D93A-48A9-9289-66376235BB17}"/>
          </ac:inkMkLst>
        </pc:inkChg>
        <pc:inkChg chg="add">
          <ac:chgData name="Andres Rodriguez" userId="5acf842c-f01b-4852-9e51-8859a36b36ff" providerId="ADAL" clId="{65C41557-08E7-4F1C-B94D-9425950A2ABA}" dt="2022-01-13T01:18:22.321" v="197" actId="9405"/>
          <ac:inkMkLst>
            <pc:docMk/>
            <pc:sldMk cId="947531640" sldId="273"/>
            <ac:inkMk id="22" creationId="{DF7C7824-AEBC-4D1C-BB35-2EED8E05DFCC}"/>
          </ac:inkMkLst>
        </pc:inkChg>
      </pc:sldChg>
      <pc:sldChg chg="addSp delSp modSp mod">
        <pc:chgData name="Andres Rodriguez" userId="5acf842c-f01b-4852-9e51-8859a36b36ff" providerId="ADAL" clId="{65C41557-08E7-4F1C-B94D-9425950A2ABA}" dt="2022-01-13T01:49:48.368" v="417" actId="1076"/>
        <pc:sldMkLst>
          <pc:docMk/>
          <pc:sldMk cId="4047594235" sldId="274"/>
        </pc:sldMkLst>
        <pc:spChg chg="mod">
          <ac:chgData name="Andres Rodriguez" userId="5acf842c-f01b-4852-9e51-8859a36b36ff" providerId="ADAL" clId="{65C41557-08E7-4F1C-B94D-9425950A2ABA}" dt="2022-01-13T01:49:48.368" v="417" actId="1076"/>
          <ac:spMkLst>
            <pc:docMk/>
            <pc:sldMk cId="4047594235" sldId="274"/>
            <ac:spMk id="4" creationId="{3C84F0A0-B955-4E24-BB43-C5CB2A98E278}"/>
          </ac:spMkLst>
        </pc:spChg>
        <pc:grpChg chg="mod">
          <ac:chgData name="Andres Rodriguez" userId="5acf842c-f01b-4852-9e51-8859a36b36ff" providerId="ADAL" clId="{65C41557-08E7-4F1C-B94D-9425950A2ABA}" dt="2022-01-13T01:25:16.706" v="228"/>
          <ac:grpSpMkLst>
            <pc:docMk/>
            <pc:sldMk cId="4047594235" sldId="274"/>
            <ac:grpSpMk id="8" creationId="{D12E1A91-4AC0-4004-9F25-46F165174D1E}"/>
          </ac:grpSpMkLst>
        </pc:grpChg>
        <pc:graphicFrameChg chg="modGraphic">
          <ac:chgData name="Andres Rodriguez" userId="5acf842c-f01b-4852-9e51-8859a36b36ff" providerId="ADAL" clId="{65C41557-08E7-4F1C-B94D-9425950A2ABA}" dt="2022-01-13T01:11:42.530" v="169" actId="20577"/>
          <ac:graphicFrameMkLst>
            <pc:docMk/>
            <pc:sldMk cId="4047594235" sldId="274"/>
            <ac:graphicFrameMk id="59" creationId="{3D38A9E3-ACA1-4508-A47F-6071CFB913FE}"/>
          </ac:graphicFrameMkLst>
        </pc:graphicFrameChg>
        <pc:inkChg chg="add del">
          <ac:chgData name="Andres Rodriguez" userId="5acf842c-f01b-4852-9e51-8859a36b36ff" providerId="ADAL" clId="{65C41557-08E7-4F1C-B94D-9425950A2ABA}" dt="2022-01-13T01:25:17.521" v="231" actId="9405"/>
          <ac:inkMkLst>
            <pc:docMk/>
            <pc:sldMk cId="4047594235" sldId="274"/>
            <ac:inkMk id="3" creationId="{053D9333-F598-4EDD-B64A-ECFDE7218E85}"/>
          </ac:inkMkLst>
        </pc:inkChg>
        <pc:inkChg chg="add del mod">
          <ac:chgData name="Andres Rodriguez" userId="5acf842c-f01b-4852-9e51-8859a36b36ff" providerId="ADAL" clId="{65C41557-08E7-4F1C-B94D-9425950A2ABA}" dt="2022-01-13T01:25:17.308" v="230" actId="9405"/>
          <ac:inkMkLst>
            <pc:docMk/>
            <pc:sldMk cId="4047594235" sldId="274"/>
            <ac:inkMk id="5" creationId="{8394A05C-6158-49BA-B21A-E7E7D7C82196}"/>
          </ac:inkMkLst>
        </pc:inkChg>
        <pc:inkChg chg="add del mod">
          <ac:chgData name="Andres Rodriguez" userId="5acf842c-f01b-4852-9e51-8859a36b36ff" providerId="ADAL" clId="{65C41557-08E7-4F1C-B94D-9425950A2ABA}" dt="2022-01-13T01:25:16.998" v="229" actId="9405"/>
          <ac:inkMkLst>
            <pc:docMk/>
            <pc:sldMk cId="4047594235" sldId="274"/>
            <ac:inkMk id="6" creationId="{F691D39A-34C3-4632-A210-1BCC3B1E5F65}"/>
          </ac:inkMkLst>
        </pc:inkChg>
        <pc:inkChg chg="add del mod">
          <ac:chgData name="Andres Rodriguez" userId="5acf842c-f01b-4852-9e51-8859a36b36ff" providerId="ADAL" clId="{65C41557-08E7-4F1C-B94D-9425950A2ABA}" dt="2022-01-13T01:25:16.706" v="228"/>
          <ac:inkMkLst>
            <pc:docMk/>
            <pc:sldMk cId="4047594235" sldId="274"/>
            <ac:inkMk id="7" creationId="{448026FE-AF2D-47C4-A889-630C5FD749C9}"/>
          </ac:inkMkLst>
        </pc:inkChg>
      </pc:sldChg>
    </pc:docChg>
  </pc:docChgLst>
  <pc:docChgLst>
    <pc:chgData name="Guest User" userId="S::urn:spo:anon#7af9bc88b1ca6fd6d7ae8ff9b73a4fd9e0afdcfeb785ae35f2438ccd5cc3d634::" providerId="AD" clId="Web-{CA52838D-564E-F853-82FB-5DC773E83A9C}"/>
    <pc:docChg chg="addSld delSld modSld">
      <pc:chgData name="Guest User" userId="S::urn:spo:anon#7af9bc88b1ca6fd6d7ae8ff9b73a4fd9e0afdcfeb785ae35f2438ccd5cc3d634::" providerId="AD" clId="Web-{CA52838D-564E-F853-82FB-5DC773E83A9C}" dt="2022-01-13T00:33:41.452" v="1020" actId="20577"/>
      <pc:docMkLst>
        <pc:docMk/>
      </pc:docMkLst>
      <pc:sldChg chg="modSp del">
        <pc:chgData name="Guest User" userId="S::urn:spo:anon#7af9bc88b1ca6fd6d7ae8ff9b73a4fd9e0afdcfeb785ae35f2438ccd5cc3d634::" providerId="AD" clId="Web-{CA52838D-564E-F853-82FB-5DC773E83A9C}" dt="2022-01-12T22:27:55.566" v="22"/>
        <pc:sldMkLst>
          <pc:docMk/>
          <pc:sldMk cId="2821574076" sldId="258"/>
        </pc:sldMkLst>
        <pc:spChg chg="mod">
          <ac:chgData name="Guest User" userId="S::urn:spo:anon#7af9bc88b1ca6fd6d7ae8ff9b73a4fd9e0afdcfeb785ae35f2438ccd5cc3d634::" providerId="AD" clId="Web-{CA52838D-564E-F853-82FB-5DC773E83A9C}" dt="2022-01-12T22:27:43.660" v="17" actId="20577"/>
          <ac:spMkLst>
            <pc:docMk/>
            <pc:sldMk cId="2821574076" sldId="258"/>
            <ac:spMk id="2" creationId="{EAD35026-55EB-4719-85A3-9A987A9A23FE}"/>
          </ac:spMkLst>
        </pc:spChg>
      </pc:sldChg>
      <pc:sldChg chg="del">
        <pc:chgData name="Guest User" userId="S::urn:spo:anon#7af9bc88b1ca6fd6d7ae8ff9b73a4fd9e0afdcfeb785ae35f2438ccd5cc3d634::" providerId="AD" clId="Web-{CA52838D-564E-F853-82FB-5DC773E83A9C}" dt="2022-01-12T22:28:00.660" v="24"/>
        <pc:sldMkLst>
          <pc:docMk/>
          <pc:sldMk cId="3461566190" sldId="259"/>
        </pc:sldMkLst>
      </pc:sldChg>
      <pc:sldChg chg="del">
        <pc:chgData name="Guest User" userId="S::urn:spo:anon#7af9bc88b1ca6fd6d7ae8ff9b73a4fd9e0afdcfeb785ae35f2438ccd5cc3d634::" providerId="AD" clId="Web-{CA52838D-564E-F853-82FB-5DC773E83A9C}" dt="2022-01-12T22:27:59.129" v="23"/>
        <pc:sldMkLst>
          <pc:docMk/>
          <pc:sldMk cId="1641898219" sldId="265"/>
        </pc:sldMkLst>
      </pc:sldChg>
      <pc:sldChg chg="addSp modSp">
        <pc:chgData name="Guest User" userId="S::urn:spo:anon#7af9bc88b1ca6fd6d7ae8ff9b73a4fd9e0afdcfeb785ae35f2438ccd5cc3d634::" providerId="AD" clId="Web-{CA52838D-564E-F853-82FB-5DC773E83A9C}" dt="2022-01-12T22:27:53.207" v="21"/>
        <pc:sldMkLst>
          <pc:docMk/>
          <pc:sldMk cId="2420922408" sldId="267"/>
        </pc:sldMkLst>
        <pc:spChg chg="mod">
          <ac:chgData name="Guest User" userId="S::urn:spo:anon#7af9bc88b1ca6fd6d7ae8ff9b73a4fd9e0afdcfeb785ae35f2438ccd5cc3d634::" providerId="AD" clId="Web-{CA52838D-564E-F853-82FB-5DC773E83A9C}" dt="2022-01-12T22:27:53.207" v="21"/>
          <ac:spMkLst>
            <pc:docMk/>
            <pc:sldMk cId="2420922408" sldId="267"/>
            <ac:spMk id="3" creationId="{57B5BAC9-DA2D-4B8C-8A30-3F23AC3E8020}"/>
          </ac:spMkLst>
        </pc:spChg>
        <pc:spChg chg="add">
          <ac:chgData name="Guest User" userId="S::urn:spo:anon#7af9bc88b1ca6fd6d7ae8ff9b73a4fd9e0afdcfeb785ae35f2438ccd5cc3d634::" providerId="AD" clId="Web-{CA52838D-564E-F853-82FB-5DC773E83A9C}" dt="2022-01-12T22:27:52.191" v="20"/>
          <ac:spMkLst>
            <pc:docMk/>
            <pc:sldMk cId="2420922408" sldId="267"/>
            <ac:spMk id="4" creationId="{6193A9F5-2D49-495F-8116-5B4E5ED5130B}"/>
          </ac:spMkLst>
        </pc:spChg>
      </pc:sldChg>
      <pc:sldChg chg="addSp delSp modSp add replId">
        <pc:chgData name="Guest User" userId="S::urn:spo:anon#7af9bc88b1ca6fd6d7ae8ff9b73a4fd9e0afdcfeb785ae35f2438ccd5cc3d634::" providerId="AD" clId="Web-{CA52838D-564E-F853-82FB-5DC773E83A9C}" dt="2022-01-12T23:56:46.556" v="680" actId="1076"/>
        <pc:sldMkLst>
          <pc:docMk/>
          <pc:sldMk cId="2191813606" sldId="268"/>
        </pc:sldMkLst>
        <pc:spChg chg="add mod">
          <ac:chgData name="Guest User" userId="S::urn:spo:anon#7af9bc88b1ca6fd6d7ae8ff9b73a4fd9e0afdcfeb785ae35f2438ccd5cc3d634::" providerId="AD" clId="Web-{CA52838D-564E-F853-82FB-5DC773E83A9C}" dt="2022-01-12T23:56:45.150" v="679" actId="1076"/>
          <ac:spMkLst>
            <pc:docMk/>
            <pc:sldMk cId="2191813606" sldId="268"/>
            <ac:spMk id="2" creationId="{72B88DB4-B002-4685-BF92-FCEFB117A0AB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6.341" v="102"/>
          <ac:spMkLst>
            <pc:docMk/>
            <pc:sldMk cId="2191813606" sldId="268"/>
            <ac:spMk id="2" creationId="{99DF004F-8A47-49DC-98C3-4555AA674807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8"/>
          <ac:spMkLst>
            <pc:docMk/>
            <pc:sldMk cId="2191813606" sldId="268"/>
            <ac:spMk id="3" creationId="{2DDAB974-45AF-46B9-920E-8B14040D00C1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7"/>
          <ac:spMkLst>
            <pc:docMk/>
            <pc:sldMk cId="2191813606" sldId="268"/>
            <ac:spMk id="4" creationId="{B62F2288-D61F-4111-85F5-A47DE4267E4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6"/>
          <ac:spMkLst>
            <pc:docMk/>
            <pc:sldMk cId="2191813606" sldId="268"/>
            <ac:spMk id="5" creationId="{B616BE85-BAEE-45F5-9BD5-3EF9F539A0CE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5"/>
          <ac:spMkLst>
            <pc:docMk/>
            <pc:sldMk cId="2191813606" sldId="268"/>
            <ac:spMk id="6" creationId="{21068121-A891-467E-889B-D5F6D3FA875B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4"/>
          <ac:spMkLst>
            <pc:docMk/>
            <pc:sldMk cId="2191813606" sldId="268"/>
            <ac:spMk id="7" creationId="{1BAFDD0D-29C6-4889-9857-D23BE0A3665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72" v="74"/>
          <ac:spMkLst>
            <pc:docMk/>
            <pc:sldMk cId="2191813606" sldId="268"/>
            <ac:spMk id="8" creationId="{06732862-886A-46A5-866C-5B9B3911326A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73"/>
          <ac:spMkLst>
            <pc:docMk/>
            <pc:sldMk cId="2191813606" sldId="268"/>
            <ac:spMk id="9" creationId="{93141BA7-6457-49D5-98FC-49487F102B9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72"/>
          <ac:spMkLst>
            <pc:docMk/>
            <pc:sldMk cId="2191813606" sldId="268"/>
            <ac:spMk id="10" creationId="{BA22B800-1ED4-4115-B1D0-800809499F4C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71"/>
          <ac:spMkLst>
            <pc:docMk/>
            <pc:sldMk cId="2191813606" sldId="268"/>
            <ac:spMk id="11" creationId="{C513BECC-4A61-4CB9-8824-82DA9D77B6F0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70"/>
          <ac:spMkLst>
            <pc:docMk/>
            <pc:sldMk cId="2191813606" sldId="268"/>
            <ac:spMk id="12" creationId="{13494680-8EC9-4165-BD46-4889BFBBA7B7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9"/>
          <ac:spMkLst>
            <pc:docMk/>
            <pc:sldMk cId="2191813606" sldId="268"/>
            <ac:spMk id="13" creationId="{2C37E0DC-CD0E-436D-8A98-603072B93108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8"/>
          <ac:spMkLst>
            <pc:docMk/>
            <pc:sldMk cId="2191813606" sldId="268"/>
            <ac:spMk id="14" creationId="{2660D43D-A1CF-45EE-BD54-B1DA5912C33C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7"/>
          <ac:spMkLst>
            <pc:docMk/>
            <pc:sldMk cId="2191813606" sldId="268"/>
            <ac:spMk id="15" creationId="{7A0D3952-AD3F-4829-ADA5-8211987814B5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4"/>
          <ac:spMkLst>
            <pc:docMk/>
            <pc:sldMk cId="2191813606" sldId="268"/>
            <ac:spMk id="18" creationId="{C0C20554-69F4-4C83-86C9-4D2028B7D51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3"/>
          <ac:spMkLst>
            <pc:docMk/>
            <pc:sldMk cId="2191813606" sldId="268"/>
            <ac:spMk id="19" creationId="{B2131AA8-A1ED-49DA-83ED-321459246D18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2"/>
          <ac:spMkLst>
            <pc:docMk/>
            <pc:sldMk cId="2191813606" sldId="268"/>
            <ac:spMk id="20" creationId="{76572446-450E-4873-93AE-674C55523D68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1"/>
          <ac:spMkLst>
            <pc:docMk/>
            <pc:sldMk cId="2191813606" sldId="268"/>
            <ac:spMk id="21" creationId="{8A28CC4B-1833-4FAA-BCDC-612A65F8C841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60"/>
          <ac:spMkLst>
            <pc:docMk/>
            <pc:sldMk cId="2191813606" sldId="268"/>
            <ac:spMk id="22" creationId="{3C7E98A3-CF6F-458B-8FE5-DA2A3F919037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3"/>
          <ac:spMkLst>
            <pc:docMk/>
            <pc:sldMk cId="2191813606" sldId="268"/>
            <ac:spMk id="23" creationId="{A7BE27F0-7977-4EAD-AA6B-07D7962509E5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2"/>
          <ac:spMkLst>
            <pc:docMk/>
            <pc:sldMk cId="2191813606" sldId="268"/>
            <ac:spMk id="24" creationId="{912A27B6-765F-4A2E-85A9-FC86D2299CA5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59"/>
          <ac:spMkLst>
            <pc:docMk/>
            <pc:sldMk cId="2191813606" sldId="268"/>
            <ac:spMk id="25" creationId="{DEDB23C6-A84B-425D-A62E-E62C1443872C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58"/>
          <ac:spMkLst>
            <pc:docMk/>
            <pc:sldMk cId="2191813606" sldId="268"/>
            <ac:spMk id="26" creationId="{9EC73D67-D57D-442F-8F7E-D614CA2F6DD8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56" v="57"/>
          <ac:spMkLst>
            <pc:docMk/>
            <pc:sldMk cId="2191813606" sldId="268"/>
            <ac:spMk id="27" creationId="{AD4CF48C-8499-4F89-A1FB-66B70F36BCD3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6"/>
          <ac:spMkLst>
            <pc:docMk/>
            <pc:sldMk cId="2191813606" sldId="268"/>
            <ac:spMk id="28" creationId="{3BF96274-7A09-4CFB-8EFF-D581421B7488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5"/>
          <ac:spMkLst>
            <pc:docMk/>
            <pc:sldMk cId="2191813606" sldId="268"/>
            <ac:spMk id="29" creationId="{C41973B1-C807-42DB-A51C-BCDE1831B234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4"/>
          <ac:spMkLst>
            <pc:docMk/>
            <pc:sldMk cId="2191813606" sldId="268"/>
            <ac:spMk id="30" creationId="{C738A1AB-CEB7-4FFC-B410-4B56BA7226F4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1"/>
          <ac:spMkLst>
            <pc:docMk/>
            <pc:sldMk cId="2191813606" sldId="268"/>
            <ac:spMk id="31" creationId="{A2CC195A-6442-404C-9996-C9C356611B4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3"/>
          <ac:spMkLst>
            <pc:docMk/>
            <pc:sldMk cId="2191813606" sldId="268"/>
            <ac:spMk id="32" creationId="{00CC86F3-1507-4436-9363-843E6D0CACF7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2"/>
          <ac:spMkLst>
            <pc:docMk/>
            <pc:sldMk cId="2191813606" sldId="268"/>
            <ac:spMk id="33" creationId="{26197DB8-1E08-4784-8009-8815C56B1B35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1"/>
          <ac:spMkLst>
            <pc:docMk/>
            <pc:sldMk cId="2191813606" sldId="268"/>
            <ac:spMk id="34" creationId="{2AF1563F-3F66-4950-AA76-D8588312C8AD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50"/>
          <ac:spMkLst>
            <pc:docMk/>
            <pc:sldMk cId="2191813606" sldId="268"/>
            <ac:spMk id="35" creationId="{7A27C318-A53B-482E-A461-22B3E5467B41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9"/>
          <ac:spMkLst>
            <pc:docMk/>
            <pc:sldMk cId="2191813606" sldId="268"/>
            <ac:spMk id="36" creationId="{47FC41AB-2B1D-4578-98CE-EF06B39C606A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8"/>
          <ac:spMkLst>
            <pc:docMk/>
            <pc:sldMk cId="2191813606" sldId="268"/>
            <ac:spMk id="37" creationId="{DA37FBCD-55A3-4336-899B-036986F8BC8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91" v="90"/>
          <ac:spMkLst>
            <pc:docMk/>
            <pc:sldMk cId="2191813606" sldId="268"/>
            <ac:spMk id="38" creationId="{F652D0F5-7438-42E2-AC86-5482D980876C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9"/>
          <ac:spMkLst>
            <pc:docMk/>
            <pc:sldMk cId="2191813606" sldId="268"/>
            <ac:spMk id="39" creationId="{1645A90A-523B-4961-B1E8-A22978AF64CB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8"/>
          <ac:spMkLst>
            <pc:docMk/>
            <pc:sldMk cId="2191813606" sldId="268"/>
            <ac:spMk id="40" creationId="{04248F82-FA12-4D9A-84DF-2477105405B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7"/>
          <ac:spMkLst>
            <pc:docMk/>
            <pc:sldMk cId="2191813606" sldId="268"/>
            <ac:spMk id="41" creationId="{83A520EB-9060-432A-958F-19DFFC35ED04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6"/>
          <ac:spMkLst>
            <pc:docMk/>
            <pc:sldMk cId="2191813606" sldId="268"/>
            <ac:spMk id="42" creationId="{05D3644E-B025-49B2-BB18-0B9149C72F6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5"/>
          <ac:spMkLst>
            <pc:docMk/>
            <pc:sldMk cId="2191813606" sldId="268"/>
            <ac:spMk id="43" creationId="{91855CEE-8375-44D3-B497-4B3783B2D4F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4"/>
          <ac:spMkLst>
            <pc:docMk/>
            <pc:sldMk cId="2191813606" sldId="268"/>
            <ac:spMk id="44" creationId="{13FB3D85-36B7-426F-9D82-9B8B133568C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3"/>
          <ac:spMkLst>
            <pc:docMk/>
            <pc:sldMk cId="2191813606" sldId="268"/>
            <ac:spMk id="45" creationId="{099A23EF-D603-4E87-BBDE-F7FF4010BE6A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2"/>
          <ac:spMkLst>
            <pc:docMk/>
            <pc:sldMk cId="2191813606" sldId="268"/>
            <ac:spMk id="46" creationId="{3788DAD3-6D91-420C-8A90-AC42B788E854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41" v="41"/>
          <ac:spMkLst>
            <pc:docMk/>
            <pc:sldMk cId="2191813606" sldId="268"/>
            <ac:spMk id="47" creationId="{37B304D9-95D9-4961-BDD3-DCD8393CBE0E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40"/>
          <ac:spMkLst>
            <pc:docMk/>
            <pc:sldMk cId="2191813606" sldId="268"/>
            <ac:spMk id="48" creationId="{C2FE1AAE-0842-45E5-BAAE-17E411849EB9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9"/>
          <ac:spMkLst>
            <pc:docMk/>
            <pc:sldMk cId="2191813606" sldId="268"/>
            <ac:spMk id="49" creationId="{213E4532-2ECD-4B1D-B6E2-EB6ADD3DFD78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8"/>
          <ac:spMkLst>
            <pc:docMk/>
            <pc:sldMk cId="2191813606" sldId="268"/>
            <ac:spMk id="50" creationId="{EAD592FF-C170-4791-9B8D-B0326A5296D1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7"/>
          <ac:spMkLst>
            <pc:docMk/>
            <pc:sldMk cId="2191813606" sldId="268"/>
            <ac:spMk id="51" creationId="{3D3A7542-442A-4197-BE26-F22DAE52814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6"/>
          <ac:spMkLst>
            <pc:docMk/>
            <pc:sldMk cId="2191813606" sldId="268"/>
            <ac:spMk id="52" creationId="{38599FCA-D426-4CA1-8ED9-9C741A29F65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5"/>
          <ac:spMkLst>
            <pc:docMk/>
            <pc:sldMk cId="2191813606" sldId="268"/>
            <ac:spMk id="53" creationId="{E4B14C8D-D7AF-4E4C-BEF4-BC2BED92A1AB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4"/>
          <ac:spMkLst>
            <pc:docMk/>
            <pc:sldMk cId="2191813606" sldId="268"/>
            <ac:spMk id="54" creationId="{31BF3ADA-CD83-4D71-83B4-AC4C390FA08E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3"/>
          <ac:spMkLst>
            <pc:docMk/>
            <pc:sldMk cId="2191813606" sldId="268"/>
            <ac:spMk id="55" creationId="{B470632A-CA61-4724-B659-E356EA09151D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2"/>
          <ac:spMkLst>
            <pc:docMk/>
            <pc:sldMk cId="2191813606" sldId="268"/>
            <ac:spMk id="56" creationId="{AB4209DE-B647-401E-B6EF-C7C499184664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1"/>
          <ac:spMkLst>
            <pc:docMk/>
            <pc:sldMk cId="2191813606" sldId="268"/>
            <ac:spMk id="57" creationId="{5267C31D-7D25-4AE8-97AC-47B81D23D3F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30"/>
          <ac:spMkLst>
            <pc:docMk/>
            <pc:sldMk cId="2191813606" sldId="268"/>
            <ac:spMk id="58" creationId="{A7FD28CC-5061-4E67-9F42-E87D14FCDB6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7"/>
          <ac:spMkLst>
            <pc:docMk/>
            <pc:sldMk cId="2191813606" sldId="268"/>
            <ac:spMk id="61" creationId="{B8ADF95A-31B6-4CED-ABD1-D576877367A9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29"/>
          <ac:spMkLst>
            <pc:docMk/>
            <pc:sldMk cId="2191813606" sldId="268"/>
            <ac:spMk id="62" creationId="{08A89A04-536B-4ACB-99FF-B2903B85DCDF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6"/>
          <ac:spMkLst>
            <pc:docMk/>
            <pc:sldMk cId="2191813606" sldId="268"/>
            <ac:spMk id="63" creationId="{A50EB38D-EF2F-4F8F-90D6-B41AA309F4E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5"/>
          <ac:spMkLst>
            <pc:docMk/>
            <pc:sldMk cId="2191813606" sldId="268"/>
            <ac:spMk id="66" creationId="{EB6EBE98-70CE-41FC-B5AF-23F9AB54ADDC}"/>
          </ac:spMkLst>
        </pc:spChg>
        <pc:spChg chg="del mod">
          <ac:chgData name="Guest User" userId="S::urn:spo:anon#7af9bc88b1ca6fd6d7ae8ff9b73a4fd9e0afdcfeb785ae35f2438ccd5cc3d634::" providerId="AD" clId="Web-{CA52838D-564E-F853-82FB-5DC773E83A9C}" dt="2022-01-12T22:35:55.075" v="101"/>
          <ac:spMkLst>
            <pc:docMk/>
            <pc:sldMk cId="2191813606" sldId="268"/>
            <ac:spMk id="67" creationId="{2074E500-F650-4E7E-949D-50CCBD95ABFC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28"/>
          <ac:spMkLst>
            <pc:docMk/>
            <pc:sldMk cId="2191813606" sldId="268"/>
            <ac:spMk id="68" creationId="{0BB45F30-6DA0-4D4B-8527-33B9D44CD19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27"/>
          <ac:spMkLst>
            <pc:docMk/>
            <pc:sldMk cId="2191813606" sldId="268"/>
            <ac:spMk id="69" creationId="{D3B17D48-6250-42C7-9D80-6FA2773F8287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4"/>
          <ac:spMkLst>
            <pc:docMk/>
            <pc:sldMk cId="2191813606" sldId="268"/>
            <ac:spMk id="70" creationId="{0A04DEB0-C395-4DDA-889F-0720F3AF0AFE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3"/>
          <ac:spMkLst>
            <pc:docMk/>
            <pc:sldMk cId="2191813606" sldId="268"/>
            <ac:spMk id="71" creationId="{ECDE56CD-5300-45C1-9CCA-3296DE7A9B55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77"/>
          <ac:spMkLst>
            <pc:docMk/>
            <pc:sldMk cId="2191813606" sldId="268"/>
            <ac:spMk id="77" creationId="{A040E8C8-56E6-42E1-AB1E-FB775053FEA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1"/>
          <ac:spMkLst>
            <pc:docMk/>
            <pc:sldMk cId="2191813606" sldId="268"/>
            <ac:spMk id="83" creationId="{73DE4CB6-E4B0-4A5D-999F-4E557A51C34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80"/>
          <ac:spMkLst>
            <pc:docMk/>
            <pc:sldMk cId="2191813606" sldId="268"/>
            <ac:spMk id="84" creationId="{65D1B474-92F7-407F-A734-07015046B141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79"/>
          <ac:spMkLst>
            <pc:docMk/>
            <pc:sldMk cId="2191813606" sldId="268"/>
            <ac:spMk id="85" creationId="{4CAFD69D-5281-4A70-ADE3-41CD9D5783EB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78"/>
          <ac:spMkLst>
            <pc:docMk/>
            <pc:sldMk cId="2191813606" sldId="268"/>
            <ac:spMk id="86" creationId="{6BCE47A3-CCFE-4F5F-A430-F1B1C962EB36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49.825" v="26"/>
          <ac:spMkLst>
            <pc:docMk/>
            <pc:sldMk cId="2191813606" sldId="268"/>
            <ac:spMk id="87" creationId="{A70B56F7-36B8-4A87-9752-8E96C1236119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76"/>
          <ac:spMkLst>
            <pc:docMk/>
            <pc:sldMk cId="2191813606" sldId="268"/>
            <ac:spMk id="88" creationId="{6AD96AF4-776B-4E6C-9958-E7B547233852}"/>
          </ac:spMkLst>
        </pc:spChg>
        <pc:spChg chg="del">
          <ac:chgData name="Guest User" userId="S::urn:spo:anon#7af9bc88b1ca6fd6d7ae8ff9b73a4fd9e0afdcfeb785ae35f2438ccd5cc3d634::" providerId="AD" clId="Web-{CA52838D-564E-F853-82FB-5DC773E83A9C}" dt="2022-01-12T22:35:51.575" v="75"/>
          <ac:spMkLst>
            <pc:docMk/>
            <pc:sldMk cId="2191813606" sldId="268"/>
            <ac:spMk id="89" creationId="{77356146-6FDE-47CF-BBE2-5CD1B13A6F22}"/>
          </ac:spMkLst>
        </pc:spChg>
        <pc:graphicFrameChg chg="mod modGraphic">
          <ac:chgData name="Guest User" userId="S::urn:spo:anon#7af9bc88b1ca6fd6d7ae8ff9b73a4fd9e0afdcfeb785ae35f2438ccd5cc3d634::" providerId="AD" clId="Web-{CA52838D-564E-F853-82FB-5DC773E83A9C}" dt="2022-01-12T23:14:00.087" v="545"/>
          <ac:graphicFrameMkLst>
            <pc:docMk/>
            <pc:sldMk cId="2191813606" sldId="268"/>
            <ac:graphicFrameMk id="59" creationId="{3D38A9E3-ACA1-4508-A47F-6071CFB913FE}"/>
          </ac:graphicFrameMkLst>
        </pc:graphicFrameChg>
        <pc:picChg chg="add mod">
          <ac:chgData name="Guest User" userId="S::urn:spo:anon#7af9bc88b1ca6fd6d7ae8ff9b73a4fd9e0afdcfeb785ae35f2438ccd5cc3d634::" providerId="AD" clId="Web-{CA52838D-564E-F853-82FB-5DC773E83A9C}" dt="2022-01-12T23:56:46.556" v="680" actId="1076"/>
          <ac:picMkLst>
            <pc:docMk/>
            <pc:sldMk cId="2191813606" sldId="268"/>
            <ac:picMk id="64" creationId="{70CC55D4-3A18-4749-A095-1D5B0A87D722}"/>
          </ac:picMkLst>
        </pc:picChg>
        <pc:cxnChg chg="del">
          <ac:chgData name="Guest User" userId="S::urn:spo:anon#7af9bc88b1ca6fd6d7ae8ff9b73a4fd9e0afdcfeb785ae35f2438ccd5cc3d634::" providerId="AD" clId="Web-{CA52838D-564E-F853-82FB-5DC773E83A9C}" dt="2022-01-12T22:35:49.856" v="66"/>
          <ac:cxnSpMkLst>
            <pc:docMk/>
            <pc:sldMk cId="2191813606" sldId="268"/>
            <ac:cxnSpMk id="16" creationId="{C0B3701E-15E6-4C24-AC0D-03C99784E4F1}"/>
          </ac:cxnSpMkLst>
        </pc:cxnChg>
        <pc:cxnChg chg="del">
          <ac:chgData name="Guest User" userId="S::urn:spo:anon#7af9bc88b1ca6fd6d7ae8ff9b73a4fd9e0afdcfeb785ae35f2438ccd5cc3d634::" providerId="AD" clId="Web-{CA52838D-564E-F853-82FB-5DC773E83A9C}" dt="2022-01-12T22:35:49.856" v="65"/>
          <ac:cxnSpMkLst>
            <pc:docMk/>
            <pc:sldMk cId="2191813606" sldId="268"/>
            <ac:cxnSpMk id="17" creationId="{0F9180D5-EAB9-4E55-AABE-BDB06161E094}"/>
          </ac:cxnSpMkLst>
        </pc:cxnChg>
        <pc:cxnChg chg="del">
          <ac:chgData name="Guest User" userId="S::urn:spo:anon#7af9bc88b1ca6fd6d7ae8ff9b73a4fd9e0afdcfeb785ae35f2438ccd5cc3d634::" providerId="AD" clId="Web-{CA52838D-564E-F853-82FB-5DC773E83A9C}" dt="2022-01-12T22:35:51.575" v="82"/>
          <ac:cxnSpMkLst>
            <pc:docMk/>
            <pc:sldMk cId="2191813606" sldId="268"/>
            <ac:cxnSpMk id="75" creationId="{71CE7C07-7D6C-4628-8F5E-FF2281D90ABB}"/>
          </ac:cxnSpMkLst>
        </pc:cxnChg>
      </pc:sldChg>
      <pc:sldChg chg="addSp delSp modSp add replId">
        <pc:chgData name="Guest User" userId="S::urn:spo:anon#7af9bc88b1ca6fd6d7ae8ff9b73a4fd9e0afdcfeb785ae35f2438ccd5cc3d634::" providerId="AD" clId="Web-{CA52838D-564E-F853-82FB-5DC773E83A9C}" dt="2022-01-13T00:33:28.452" v="1017" actId="1076"/>
        <pc:sldMkLst>
          <pc:docMk/>
          <pc:sldMk cId="4239375664" sldId="269"/>
        </pc:sldMkLst>
        <pc:spChg chg="add mod">
          <ac:chgData name="Guest User" userId="S::urn:spo:anon#7af9bc88b1ca6fd6d7ae8ff9b73a4fd9e0afdcfeb785ae35f2438ccd5cc3d634::" providerId="AD" clId="Web-{CA52838D-564E-F853-82FB-5DC773E83A9C}" dt="2022-01-13T00:33:28.452" v="1017" actId="1076"/>
          <ac:spMkLst>
            <pc:docMk/>
            <pc:sldMk cId="4239375664" sldId="269"/>
            <ac:spMk id="2" creationId="{84CB1BAF-83EC-40F7-807C-CE7365FC3A27}"/>
          </ac:spMkLst>
        </pc:spChg>
        <pc:graphicFrameChg chg="mod modGraphic">
          <ac:chgData name="Guest User" userId="S::urn:spo:anon#7af9bc88b1ca6fd6d7ae8ff9b73a4fd9e0afdcfeb785ae35f2438ccd5cc3d634::" providerId="AD" clId="Web-{CA52838D-564E-F853-82FB-5DC773E83A9C}" dt="2022-01-12T23:43:56.442" v="628"/>
          <ac:graphicFrameMkLst>
            <pc:docMk/>
            <pc:sldMk cId="4239375664" sldId="269"/>
            <ac:graphicFrameMk id="59" creationId="{3D38A9E3-ACA1-4508-A47F-6071CFB913FE}"/>
          </ac:graphicFrameMkLst>
        </pc:graphicFrameChg>
        <pc:picChg chg="add del mod">
          <ac:chgData name="Guest User" userId="S::urn:spo:anon#7af9bc88b1ca6fd6d7ae8ff9b73a4fd9e0afdcfeb785ae35f2438ccd5cc3d634::" providerId="AD" clId="Web-{CA52838D-564E-F853-82FB-5DC773E83A9C}" dt="2022-01-12T23:35:01.882" v="560"/>
          <ac:picMkLst>
            <pc:docMk/>
            <pc:sldMk cId="4239375664" sldId="269"/>
            <ac:picMk id="2" creationId="{5D2C562E-162E-47E2-B803-8E4719088124}"/>
          </ac:picMkLst>
        </pc:picChg>
        <pc:picChg chg="add mod">
          <ac:chgData name="Guest User" userId="S::urn:spo:anon#7af9bc88b1ca6fd6d7ae8ff9b73a4fd9e0afdcfeb785ae35f2438ccd5cc3d634::" providerId="AD" clId="Web-{CA52838D-564E-F853-82FB-5DC773E83A9C}" dt="2022-01-12T23:35:03.366" v="561" actId="1076"/>
          <ac:picMkLst>
            <pc:docMk/>
            <pc:sldMk cId="4239375664" sldId="269"/>
            <ac:picMk id="3" creationId="{78B7B016-14DA-4B2E-90D0-ECE60C2FA641}"/>
          </ac:picMkLst>
        </pc:picChg>
        <pc:picChg chg="del">
          <ac:chgData name="Guest User" userId="S::urn:spo:anon#7af9bc88b1ca6fd6d7ae8ff9b73a4fd9e0afdcfeb785ae35f2438ccd5cc3d634::" providerId="AD" clId="Web-{CA52838D-564E-F853-82FB-5DC773E83A9C}" dt="2022-01-12T23:14:53.276" v="548"/>
          <ac:picMkLst>
            <pc:docMk/>
            <pc:sldMk cId="4239375664" sldId="269"/>
            <ac:picMk id="64" creationId="{70CC55D4-3A18-4749-A095-1D5B0A87D722}"/>
          </ac:picMkLst>
        </pc:picChg>
      </pc:sldChg>
      <pc:sldChg chg="addSp modSp add replId">
        <pc:chgData name="Guest User" userId="S::urn:spo:anon#7af9bc88b1ca6fd6d7ae8ff9b73a4fd9e0afdcfeb785ae35f2438ccd5cc3d634::" providerId="AD" clId="Web-{CA52838D-564E-F853-82FB-5DC773E83A9C}" dt="2022-01-13T00:33:41.452" v="1020" actId="20577"/>
        <pc:sldMkLst>
          <pc:docMk/>
          <pc:sldMk cId="2894833701" sldId="270"/>
        </pc:sldMkLst>
        <pc:spChg chg="add mod">
          <ac:chgData name="Guest User" userId="S::urn:spo:anon#7af9bc88b1ca6fd6d7ae8ff9b73a4fd9e0afdcfeb785ae35f2438ccd5cc3d634::" providerId="AD" clId="Web-{CA52838D-564E-F853-82FB-5DC773E83A9C}" dt="2022-01-13T00:33:41.452" v="1020" actId="20577"/>
          <ac:spMkLst>
            <pc:docMk/>
            <pc:sldMk cId="2894833701" sldId="270"/>
            <ac:spMk id="3" creationId="{6245F949-D04F-452C-B167-3EC9DB07D1B1}"/>
          </ac:spMkLst>
        </pc:spChg>
      </pc:sldChg>
      <pc:sldChg chg="addSp delSp modSp add replId">
        <pc:chgData name="Guest User" userId="S::urn:spo:anon#7af9bc88b1ca6fd6d7ae8ff9b73a4fd9e0afdcfeb785ae35f2438ccd5cc3d634::" providerId="AD" clId="Web-{CA52838D-564E-F853-82FB-5DC773E83A9C}" dt="2022-01-13T00:04:29.083" v="857"/>
        <pc:sldMkLst>
          <pc:docMk/>
          <pc:sldMk cId="848042450" sldId="271"/>
        </pc:sldMkLst>
        <pc:spChg chg="add mod">
          <ac:chgData name="Guest User" userId="S::urn:spo:anon#7af9bc88b1ca6fd6d7ae8ff9b73a4fd9e0afdcfeb785ae35f2438ccd5cc3d634::" providerId="AD" clId="Web-{CA52838D-564E-F853-82FB-5DC773E83A9C}" dt="2022-01-13T00:02:40.596" v="692" actId="20577"/>
          <ac:spMkLst>
            <pc:docMk/>
            <pc:sldMk cId="848042450" sldId="271"/>
            <ac:spMk id="4" creationId="{3C84F0A0-B955-4E24-BB43-C5CB2A98E278}"/>
          </ac:spMkLst>
        </pc:spChg>
        <pc:graphicFrameChg chg="mod modGraphic">
          <ac:chgData name="Guest User" userId="S::urn:spo:anon#7af9bc88b1ca6fd6d7ae8ff9b73a4fd9e0afdcfeb785ae35f2438ccd5cc3d634::" providerId="AD" clId="Web-{CA52838D-564E-F853-82FB-5DC773E83A9C}" dt="2022-01-13T00:04:29.083" v="857"/>
          <ac:graphicFrameMkLst>
            <pc:docMk/>
            <pc:sldMk cId="848042450" sldId="271"/>
            <ac:graphicFrameMk id="59" creationId="{3D38A9E3-ACA1-4508-A47F-6071CFB913FE}"/>
          </ac:graphicFrameMkLst>
        </pc:graphicFrameChg>
        <pc:picChg chg="del">
          <ac:chgData name="Guest User" userId="S::urn:spo:anon#7af9bc88b1ca6fd6d7ae8ff9b73a4fd9e0afdcfeb785ae35f2438ccd5cc3d634::" providerId="AD" clId="Web-{CA52838D-564E-F853-82FB-5DC773E83A9C}" dt="2022-01-13T00:02:21.111" v="682"/>
          <ac:picMkLst>
            <pc:docMk/>
            <pc:sldMk cId="848042450" sldId="271"/>
            <ac:picMk id="2" creationId="{5D2C562E-162E-47E2-B803-8E4719088124}"/>
          </ac:picMkLst>
        </pc:picChg>
        <pc:picChg chg="add mod">
          <ac:chgData name="Guest User" userId="S::urn:spo:anon#7af9bc88b1ca6fd6d7ae8ff9b73a4fd9e0afdcfeb785ae35f2438ccd5cc3d634::" providerId="AD" clId="Web-{CA52838D-564E-F853-82FB-5DC773E83A9C}" dt="2022-01-13T00:02:23.408" v="684" actId="1076"/>
          <ac:picMkLst>
            <pc:docMk/>
            <pc:sldMk cId="848042450" sldId="271"/>
            <ac:picMk id="3" creationId="{E0524334-6F9B-432F-95BA-9D5A0F5F9B40}"/>
          </ac:picMkLst>
        </pc:picChg>
      </pc:sldChg>
      <pc:sldChg chg="delSp modSp add replId">
        <pc:chgData name="Guest User" userId="S::urn:spo:anon#7af9bc88b1ca6fd6d7ae8ff9b73a4fd9e0afdcfeb785ae35f2438ccd5cc3d634::" providerId="AD" clId="Web-{CA52838D-564E-F853-82FB-5DC773E83A9C}" dt="2022-01-13T00:06:38.055" v="945"/>
        <pc:sldMkLst>
          <pc:docMk/>
          <pc:sldMk cId="1901718592" sldId="272"/>
        </pc:sldMkLst>
        <pc:spChg chg="mod">
          <ac:chgData name="Guest User" userId="S::urn:spo:anon#7af9bc88b1ca6fd6d7ae8ff9b73a4fd9e0afdcfeb785ae35f2438ccd5cc3d634::" providerId="AD" clId="Web-{CA52838D-564E-F853-82FB-5DC773E83A9C}" dt="2022-01-13T00:06:38.055" v="945"/>
          <ac:spMkLst>
            <pc:docMk/>
            <pc:sldMk cId="1901718592" sldId="272"/>
            <ac:spMk id="4" creationId="{3C84F0A0-B955-4E24-BB43-C5CB2A98E278}"/>
          </ac:spMkLst>
        </pc:spChg>
        <pc:graphicFrameChg chg="mod modGraphic">
          <ac:chgData name="Guest User" userId="S::urn:spo:anon#7af9bc88b1ca6fd6d7ae8ff9b73a4fd9e0afdcfeb785ae35f2438ccd5cc3d634::" providerId="AD" clId="Web-{CA52838D-564E-F853-82FB-5DC773E83A9C}" dt="2022-01-13T00:06:34.649" v="944" actId="1076"/>
          <ac:graphicFrameMkLst>
            <pc:docMk/>
            <pc:sldMk cId="1901718592" sldId="272"/>
            <ac:graphicFrameMk id="59" creationId="{3D38A9E3-ACA1-4508-A47F-6071CFB913FE}"/>
          </ac:graphicFrameMkLst>
        </pc:graphicFrameChg>
        <pc:picChg chg="del">
          <ac:chgData name="Guest User" userId="S::urn:spo:anon#7af9bc88b1ca6fd6d7ae8ff9b73a4fd9e0afdcfeb785ae35f2438ccd5cc3d634::" providerId="AD" clId="Web-{CA52838D-564E-F853-82FB-5DC773E83A9C}" dt="2022-01-13T00:06:19.196" v="939"/>
          <ac:picMkLst>
            <pc:docMk/>
            <pc:sldMk cId="1901718592" sldId="272"/>
            <ac:picMk id="3" creationId="{E0524334-6F9B-432F-95BA-9D5A0F5F9B40}"/>
          </ac:picMkLst>
        </pc:picChg>
      </pc:sldChg>
      <pc:sldChg chg="addSp modSp add replId">
        <pc:chgData name="Guest User" userId="S::urn:spo:anon#7af9bc88b1ca6fd6d7ae8ff9b73a4fd9e0afdcfeb785ae35f2438ccd5cc3d634::" providerId="AD" clId="Web-{CA52838D-564E-F853-82FB-5DC773E83A9C}" dt="2022-01-13T00:10:43.999" v="998" actId="1076"/>
        <pc:sldMkLst>
          <pc:docMk/>
          <pc:sldMk cId="947531640" sldId="273"/>
        </pc:sldMkLst>
        <pc:spChg chg="mod">
          <ac:chgData name="Guest User" userId="S::urn:spo:anon#7af9bc88b1ca6fd6d7ae8ff9b73a4fd9e0afdcfeb785ae35f2438ccd5cc3d634::" providerId="AD" clId="Web-{CA52838D-564E-F853-82FB-5DC773E83A9C}" dt="2022-01-13T00:07:44.010" v="947" actId="20577"/>
          <ac:spMkLst>
            <pc:docMk/>
            <pc:sldMk cId="947531640" sldId="273"/>
            <ac:spMk id="4" creationId="{3C84F0A0-B955-4E24-BB43-C5CB2A98E278}"/>
          </ac:spMkLst>
        </pc:spChg>
        <pc:graphicFrameChg chg="mod modGraphic">
          <ac:chgData name="Guest User" userId="S::urn:spo:anon#7af9bc88b1ca6fd6d7ae8ff9b73a4fd9e0afdcfeb785ae35f2438ccd5cc3d634::" providerId="AD" clId="Web-{CA52838D-564E-F853-82FB-5DC773E83A9C}" dt="2022-01-13T00:10:42.734" v="997" actId="1076"/>
          <ac:graphicFrameMkLst>
            <pc:docMk/>
            <pc:sldMk cId="947531640" sldId="273"/>
            <ac:graphicFrameMk id="59" creationId="{3D38A9E3-ACA1-4508-A47F-6071CFB913FE}"/>
          </ac:graphicFrameMkLst>
        </pc:graphicFrameChg>
        <pc:picChg chg="add mod">
          <ac:chgData name="Guest User" userId="S::urn:spo:anon#7af9bc88b1ca6fd6d7ae8ff9b73a4fd9e0afdcfeb785ae35f2438ccd5cc3d634::" providerId="AD" clId="Web-{CA52838D-564E-F853-82FB-5DC773E83A9C}" dt="2022-01-13T00:10:43.999" v="998" actId="1076"/>
          <ac:picMkLst>
            <pc:docMk/>
            <pc:sldMk cId="947531640" sldId="273"/>
            <ac:picMk id="2" creationId="{EC8276DC-5BC3-4D59-97AA-E2C2123DB219}"/>
          </ac:picMkLst>
        </pc:picChg>
      </pc:sldChg>
    </pc:docChg>
  </pc:docChgLst>
  <pc:docChgLst>
    <pc:chgData name="Andres Rodriguez" userId="5acf842c-f01b-4852-9e51-8859a36b36ff" providerId="ADAL" clId="{20C14ACC-CC8D-4F67-8E29-8C27C9F84796}"/>
    <pc:docChg chg="undo custSel addSld delSld modSld sldOrd">
      <pc:chgData name="Andres Rodriguez" userId="5acf842c-f01b-4852-9e51-8859a36b36ff" providerId="ADAL" clId="{20C14ACC-CC8D-4F67-8E29-8C27C9F84796}" dt="2021-12-01T23:16:33.667" v="1069" actId="20577"/>
      <pc:docMkLst>
        <pc:docMk/>
      </pc:docMkLst>
      <pc:sldChg chg="addSp delSp modSp del mod ord">
        <pc:chgData name="Andres Rodriguez" userId="5acf842c-f01b-4852-9e51-8859a36b36ff" providerId="ADAL" clId="{20C14ACC-CC8D-4F67-8E29-8C27C9F84796}" dt="2021-12-01T23:00:10.335" v="830" actId="47"/>
        <pc:sldMkLst>
          <pc:docMk/>
          <pc:sldMk cId="3022626842" sldId="256"/>
        </pc:sldMkLst>
        <pc:spChg chg="del mod">
          <ac:chgData name="Andres Rodriguez" userId="5acf842c-f01b-4852-9e51-8859a36b36ff" providerId="ADAL" clId="{20C14ACC-CC8D-4F67-8E29-8C27C9F84796}" dt="2021-12-01T21:04:05.065" v="136" actId="478"/>
          <ac:spMkLst>
            <pc:docMk/>
            <pc:sldMk cId="3022626842" sldId="256"/>
            <ac:spMk id="2" creationId="{226C07FD-EAE7-48CA-8598-C85BBBA9BC77}"/>
          </ac:spMkLst>
        </pc:spChg>
        <pc:spChg chg="del">
          <ac:chgData name="Andres Rodriguez" userId="5acf842c-f01b-4852-9e51-8859a36b36ff" providerId="ADAL" clId="{20C14ACC-CC8D-4F67-8E29-8C27C9F84796}" dt="2021-12-01T21:04:05.065" v="136" actId="478"/>
          <ac:spMkLst>
            <pc:docMk/>
            <pc:sldMk cId="3022626842" sldId="256"/>
            <ac:spMk id="3" creationId="{78C4B187-FDF0-4BE8-A486-62EA189C1BC1}"/>
          </ac:spMkLst>
        </pc:spChg>
        <pc:grpChg chg="del mod">
          <ac:chgData name="Andres Rodriguez" userId="5acf842c-f01b-4852-9e51-8859a36b36ff" providerId="ADAL" clId="{20C14ACC-CC8D-4F67-8E29-8C27C9F84796}" dt="2021-12-01T20:44:41.001" v="26"/>
          <ac:grpSpMkLst>
            <pc:docMk/>
            <pc:sldMk cId="3022626842" sldId="256"/>
            <ac:grpSpMk id="8" creationId="{531F562F-616D-451C-B881-F45AC2C7AF41}"/>
          </ac:grpSpMkLst>
        </pc:grpChg>
        <pc:grpChg chg="del mod">
          <ac:chgData name="Andres Rodriguez" userId="5acf842c-f01b-4852-9e51-8859a36b36ff" providerId="ADAL" clId="{20C14ACC-CC8D-4F67-8E29-8C27C9F84796}" dt="2021-12-01T20:44:42.345" v="28"/>
          <ac:grpSpMkLst>
            <pc:docMk/>
            <pc:sldMk cId="3022626842" sldId="256"/>
            <ac:grpSpMk id="11" creationId="{592FC3C0-5506-43B1-947A-3EEB4190EC93}"/>
          </ac:grpSpMkLst>
        </pc:grpChg>
        <pc:grpChg chg="del mod">
          <ac:chgData name="Andres Rodriguez" userId="5acf842c-f01b-4852-9e51-8859a36b36ff" providerId="ADAL" clId="{20C14ACC-CC8D-4F67-8E29-8C27C9F84796}" dt="2021-12-01T20:44:43.415" v="30"/>
          <ac:grpSpMkLst>
            <pc:docMk/>
            <pc:sldMk cId="3022626842" sldId="256"/>
            <ac:grpSpMk id="13" creationId="{8D2C5C1C-7537-4F3C-BF9B-1BE982FEEC4E}"/>
          </ac:grpSpMkLst>
        </pc:grpChg>
        <pc:grpChg chg="del mod">
          <ac:chgData name="Andres Rodriguez" userId="5acf842c-f01b-4852-9e51-8859a36b36ff" providerId="ADAL" clId="{20C14ACC-CC8D-4F67-8E29-8C27C9F84796}" dt="2021-12-01T20:45:34.360" v="54" actId="478"/>
          <ac:grpSpMkLst>
            <pc:docMk/>
            <pc:sldMk cId="3022626842" sldId="256"/>
            <ac:grpSpMk id="15" creationId="{4D03521F-BAA7-470D-B483-2DD3F0B75EF2}"/>
          </ac:grpSpMkLst>
        </pc:grpChg>
        <pc:grpChg chg="mod">
          <ac:chgData name="Andres Rodriguez" userId="5acf842c-f01b-4852-9e51-8859a36b36ff" providerId="ADAL" clId="{20C14ACC-CC8D-4F67-8E29-8C27C9F84796}" dt="2021-12-01T20:44:47.276" v="35"/>
          <ac:grpSpMkLst>
            <pc:docMk/>
            <pc:sldMk cId="3022626842" sldId="256"/>
            <ac:grpSpMk id="18" creationId="{3B3F947A-8C5A-4D08-BC63-FE1E71EA6287}"/>
          </ac:grpSpMkLst>
        </pc:grpChg>
        <pc:grpChg chg="del mod">
          <ac:chgData name="Andres Rodriguez" userId="5acf842c-f01b-4852-9e51-8859a36b36ff" providerId="ADAL" clId="{20C14ACC-CC8D-4F67-8E29-8C27C9F84796}" dt="2021-12-01T20:45:04.456" v="50"/>
          <ac:grpSpMkLst>
            <pc:docMk/>
            <pc:sldMk cId="3022626842" sldId="256"/>
            <ac:grpSpMk id="26" creationId="{7B94F770-1EF2-4F1D-A31D-3234ACBDCA85}"/>
          </ac:grpSpMkLst>
        </pc:grpChg>
        <pc:grpChg chg="del mod">
          <ac:chgData name="Andres Rodriguez" userId="5acf842c-f01b-4852-9e51-8859a36b36ff" providerId="ADAL" clId="{20C14ACC-CC8D-4F67-8E29-8C27C9F84796}" dt="2021-12-01T20:45:04.456" v="50"/>
          <ac:grpSpMkLst>
            <pc:docMk/>
            <pc:sldMk cId="3022626842" sldId="256"/>
            <ac:grpSpMk id="27" creationId="{C9A0886F-4478-4F76-974A-A17BA000617C}"/>
          </ac:grpSpMkLst>
        </pc:grpChg>
        <pc:grpChg chg="del mod">
          <ac:chgData name="Andres Rodriguez" userId="5acf842c-f01b-4852-9e51-8859a36b36ff" providerId="ADAL" clId="{20C14ACC-CC8D-4F67-8E29-8C27C9F84796}" dt="2021-12-01T20:45:05.940" v="53"/>
          <ac:grpSpMkLst>
            <pc:docMk/>
            <pc:sldMk cId="3022626842" sldId="256"/>
            <ac:grpSpMk id="33" creationId="{67C29FFB-FAA9-4B44-BC60-60EBE402310F}"/>
          </ac:grpSpMkLst>
        </pc:grpChg>
        <pc:grpChg chg="del mod">
          <ac:chgData name="Andres Rodriguez" userId="5acf842c-f01b-4852-9e51-8859a36b36ff" providerId="ADAL" clId="{20C14ACC-CC8D-4F67-8E29-8C27C9F84796}" dt="2021-12-01T20:45:36.346" v="55" actId="478"/>
          <ac:grpSpMkLst>
            <pc:docMk/>
            <pc:sldMk cId="3022626842" sldId="256"/>
            <ac:grpSpMk id="36" creationId="{38C1D75C-5ED5-497F-BDEE-8E6C4FC0EBC8}"/>
          </ac:grpSpMkLst>
        </pc:grpChg>
        <pc:graphicFrameChg chg="add mod modGraphic">
          <ac:chgData name="Andres Rodriguez" userId="5acf842c-f01b-4852-9e51-8859a36b36ff" providerId="ADAL" clId="{20C14ACC-CC8D-4F67-8E29-8C27C9F84796}" dt="2021-12-01T22:58:05.008" v="817" actId="14734"/>
          <ac:graphicFrameMkLst>
            <pc:docMk/>
            <pc:sldMk cId="3022626842" sldId="256"/>
            <ac:graphicFrameMk id="38" creationId="{19DEC1CB-0C3E-4A31-A542-3BD5318247E6}"/>
          </ac:graphicFrameMkLst>
        </pc:graphicFrameChg>
        <pc:picChg chg="add del mod">
          <ac:chgData name="Andres Rodriguez" userId="5acf842c-f01b-4852-9e51-8859a36b36ff" providerId="ADAL" clId="{20C14ACC-CC8D-4F67-8E29-8C27C9F84796}" dt="2021-12-01T22:51:05.640" v="575" actId="478"/>
          <ac:picMkLst>
            <pc:docMk/>
            <pc:sldMk cId="3022626842" sldId="256"/>
            <ac:picMk id="37" creationId="{AB234E07-1F7E-4593-B7BB-DE513FEA21CF}"/>
          </ac:picMkLst>
        </pc:picChg>
        <pc:picChg chg="add del mod">
          <ac:chgData name="Andres Rodriguez" userId="5acf842c-f01b-4852-9e51-8859a36b36ff" providerId="ADAL" clId="{20C14ACC-CC8D-4F67-8E29-8C27C9F84796}" dt="2021-12-01T22:48:24.353" v="551" actId="478"/>
          <ac:picMkLst>
            <pc:docMk/>
            <pc:sldMk cId="3022626842" sldId="256"/>
            <ac:picMk id="40" creationId="{4317EDA3-50C1-454C-AA61-AD148CEAF789}"/>
          </ac:picMkLst>
        </pc:pic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4" creationId="{B2260276-693D-4276-809B-C7A70858BC0E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5" creationId="{0D4E960E-04F2-462F-AD0F-ABA5C9AA72BC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6" creationId="{24913A63-D8E4-468B-A961-143E1C61588B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7" creationId="{9B7EB858-776C-409A-9CDB-548AA1EE68C7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9" creationId="{7AB83983-7416-46A2-A766-13546A5FCD99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10" creationId="{AA53D939-32CB-4F50-A259-7C746103498A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12" creationId="{D04EC626-BF10-4712-A872-6499C4FD9815}"/>
          </ac:inkMkLst>
        </pc:inkChg>
        <pc:inkChg chg="add mod">
          <ac:chgData name="Andres Rodriguez" userId="5acf842c-f01b-4852-9e51-8859a36b36ff" providerId="ADAL" clId="{20C14ACC-CC8D-4F67-8E29-8C27C9F84796}" dt="2021-12-01T20:44:43.415" v="30"/>
          <ac:inkMkLst>
            <pc:docMk/>
            <pc:sldMk cId="3022626842" sldId="256"/>
            <ac:inkMk id="14" creationId="{92D8D2B1-54B0-4B08-851B-C3A131228665}"/>
          </ac:inkMkLst>
        </pc:inkChg>
        <pc:inkChg chg="add del mod">
          <ac:chgData name="Andres Rodriguez" userId="5acf842c-f01b-4852-9e51-8859a36b36ff" providerId="ADAL" clId="{20C14ACC-CC8D-4F67-8E29-8C27C9F84796}" dt="2021-12-01T20:45:39.557" v="57" actId="478"/>
          <ac:inkMkLst>
            <pc:docMk/>
            <pc:sldMk cId="3022626842" sldId="256"/>
            <ac:inkMk id="16" creationId="{B9F8A79E-F44B-48D6-B2F5-D06A09C15DAE}"/>
          </ac:inkMkLst>
        </pc:inkChg>
        <pc:inkChg chg="add del mod">
          <ac:chgData name="Andres Rodriguez" userId="5acf842c-f01b-4852-9e51-8859a36b36ff" providerId="ADAL" clId="{20C14ACC-CC8D-4F67-8E29-8C27C9F84796}" dt="2021-12-01T20:44:47.276" v="35"/>
          <ac:inkMkLst>
            <pc:docMk/>
            <pc:sldMk cId="3022626842" sldId="256"/>
            <ac:inkMk id="17" creationId="{48436D25-1CC8-4CDD-B458-D3C44D15CE55}"/>
          </ac:inkMkLst>
        </pc:inkChg>
        <pc:inkChg chg="add del">
          <ac:chgData name="Andres Rodriguez" userId="5acf842c-f01b-4852-9e51-8859a36b36ff" providerId="ADAL" clId="{20C14ACC-CC8D-4F67-8E29-8C27C9F84796}" dt="2021-12-01T20:45:37.683" v="56" actId="478"/>
          <ac:inkMkLst>
            <pc:docMk/>
            <pc:sldMk cId="3022626842" sldId="256"/>
            <ac:inkMk id="19" creationId="{132CC488-FEA5-44EC-95D4-E17CD8934328}"/>
          </ac:inkMkLst>
        </pc:inkChg>
        <pc:inkChg chg="add del">
          <ac:chgData name="Andres Rodriguez" userId="5acf842c-f01b-4852-9e51-8859a36b36ff" providerId="ADAL" clId="{20C14ACC-CC8D-4F67-8E29-8C27C9F84796}" dt="2021-12-01T20:44:51.960" v="38" actId="9405"/>
          <ac:inkMkLst>
            <pc:docMk/>
            <pc:sldMk cId="3022626842" sldId="256"/>
            <ac:inkMk id="20" creationId="{86770571-A3B6-46DC-B754-0A77DCA40E53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1" creationId="{60966D40-99FB-4C80-9AB0-2DA7D9C4CBA8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2" creationId="{E05A4365-DF46-4B13-8B52-0AC5912F1111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3" creationId="{6CAA9717-3A3B-4838-B8FD-A98DA79D2F22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4" creationId="{C4C9BB8B-40FE-4363-A44D-76AEF1D81C34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5" creationId="{D1D622DE-9BD8-43A9-B464-7CF0119A6256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8" creationId="{6A5E9B5E-A6E6-4B55-B62C-6C3DE187DCDB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29" creationId="{7796DA2F-07EE-4E5C-A063-4238739B1956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30" creationId="{B889A59B-13AE-4B2B-944B-AF612EF0CD85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31" creationId="{CD260A8C-6F39-4695-B6A3-4A065B14343C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32" creationId="{BCCF5421-4FED-46D1-9E1E-56DE1EB4D574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34" creationId="{CE0F0418-7CB1-4CD1-904C-EBBEBCA62FF0}"/>
          </ac:inkMkLst>
        </pc:inkChg>
        <pc:inkChg chg="add mod">
          <ac:chgData name="Andres Rodriguez" userId="5acf842c-f01b-4852-9e51-8859a36b36ff" providerId="ADAL" clId="{20C14ACC-CC8D-4F67-8E29-8C27C9F84796}" dt="2021-12-01T20:45:05.940" v="53"/>
          <ac:inkMkLst>
            <pc:docMk/>
            <pc:sldMk cId="3022626842" sldId="256"/>
            <ac:inkMk id="35" creationId="{2A378BF2-19F9-4402-BBCB-CE8274FBB942}"/>
          </ac:inkMkLst>
        </pc:inkChg>
      </pc:sldChg>
      <pc:sldChg chg="addSp delSp modSp mod">
        <pc:chgData name="Andres Rodriguez" userId="5acf842c-f01b-4852-9e51-8859a36b36ff" providerId="ADAL" clId="{20C14ACC-CC8D-4F67-8E29-8C27C9F84796}" dt="2021-12-01T23:05:06.281" v="869" actId="1076"/>
        <pc:sldMkLst>
          <pc:docMk/>
          <pc:sldMk cId="1776464570" sldId="257"/>
        </pc:sldMkLst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" creationId="{99DF004F-8A47-49DC-98C3-4555AA674807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" creationId="{2DDAB974-45AF-46B9-920E-8B14040D00C1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" creationId="{B62F2288-D61F-4111-85F5-A47DE4267E4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" creationId="{B616BE85-BAEE-45F5-9BD5-3EF9F539A0CE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" creationId="{21068121-A891-467E-889B-D5F6D3FA875B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7" creationId="{1BAFDD0D-29C6-4889-9857-D23BE0A3665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" creationId="{06732862-886A-46A5-866C-5B9B3911326A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9" creationId="{93141BA7-6457-49D5-98FC-49487F102B9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0" creationId="{BA22B800-1ED4-4115-B1D0-800809499F4C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1" creationId="{C513BECC-4A61-4CB9-8824-82DA9D77B6F0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2" creationId="{13494680-8EC9-4165-BD46-4889BFBBA7B7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3" creationId="{2C37E0DC-CD0E-436D-8A98-603072B93108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4" creationId="{2660D43D-A1CF-45EE-BD54-B1DA5912C33C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5" creationId="{7A0D3952-AD3F-4829-ADA5-8211987814B5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8" creationId="{C0C20554-69F4-4C83-86C9-4D2028B7D51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19" creationId="{B2131AA8-A1ED-49DA-83ED-321459246D18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0" creationId="{76572446-450E-4873-93AE-674C55523D68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1" creationId="{8A28CC4B-1833-4FAA-BCDC-612A65F8C841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2" creationId="{3C7E98A3-CF6F-458B-8FE5-DA2A3F919037}"/>
          </ac:spMkLst>
        </pc:spChg>
        <pc:spChg chg="mod">
          <ac:chgData name="Andres Rodriguez" userId="5acf842c-f01b-4852-9e51-8859a36b36ff" providerId="ADAL" clId="{20C14ACC-CC8D-4F67-8E29-8C27C9F84796}" dt="2021-12-01T23:03:13.234" v="853" actId="14100"/>
          <ac:spMkLst>
            <pc:docMk/>
            <pc:sldMk cId="1776464570" sldId="257"/>
            <ac:spMk id="23" creationId="{A7BE27F0-7977-4EAD-AA6B-07D7962509E5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4" creationId="{912A27B6-765F-4A2E-85A9-FC86D2299CA5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5" creationId="{DEDB23C6-A84B-425D-A62E-E62C1443872C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6" creationId="{9EC73D67-D57D-442F-8F7E-D614CA2F6DD8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7" creationId="{AD4CF48C-8499-4F89-A1FB-66B70F36BCD3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8" creationId="{3BF96274-7A09-4CFB-8EFF-D581421B7488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29" creationId="{C41973B1-C807-42DB-A51C-BCDE1831B234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0" creationId="{C738A1AB-CEB7-4FFC-B410-4B56BA7226F4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1" creationId="{A2CC195A-6442-404C-9996-C9C356611B42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2" creationId="{00CC86F3-1507-4436-9363-843E6D0CACF7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3" creationId="{26197DB8-1E08-4784-8009-8815C56B1B35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4" creationId="{2AF1563F-3F66-4950-AA76-D8588312C8AD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5" creationId="{7A27C318-A53B-482E-A461-22B3E5467B41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6" creationId="{47FC41AB-2B1D-4578-98CE-EF06B39C606A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7" creationId="{DA37FBCD-55A3-4336-899B-036986F8BC8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8" creationId="{F652D0F5-7438-42E2-AC86-5482D980876C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39" creationId="{1645A90A-523B-4961-B1E8-A22978AF64CB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0" creationId="{04248F82-FA12-4D9A-84DF-2477105405B2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1" creationId="{83A520EB-9060-432A-958F-19DFFC35ED04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2" creationId="{05D3644E-B025-49B2-BB18-0B9149C72F62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3" creationId="{91855CEE-8375-44D3-B497-4B3783B2D4F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4" creationId="{13FB3D85-36B7-426F-9D82-9B8B133568C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5" creationId="{099A23EF-D603-4E87-BBDE-F7FF4010BE6A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6" creationId="{3788DAD3-6D91-420C-8A90-AC42B788E854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7" creationId="{37B304D9-95D9-4961-BDD3-DCD8393CBE0E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8" creationId="{C2FE1AAE-0842-45E5-BAAE-17E411849EB9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49" creationId="{213E4532-2ECD-4B1D-B6E2-EB6ADD3DFD78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0" creationId="{EAD592FF-C170-4791-9B8D-B0326A5296D1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1" creationId="{3D3A7542-442A-4197-BE26-F22DAE528142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2" creationId="{38599FCA-D426-4CA1-8ED9-9C741A29F656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3" creationId="{E4B14C8D-D7AF-4E4C-BEF4-BC2BED92A1AB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4" creationId="{31BF3ADA-CD83-4D71-83B4-AC4C390FA08E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5" creationId="{B470632A-CA61-4724-B659-E356EA09151D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6" creationId="{AB4209DE-B647-401E-B6EF-C7C499184664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7" creationId="{5267C31D-7D25-4AE8-97AC-47B81D23D3F2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58" creationId="{A7FD28CC-5061-4E67-9F42-E87D14FCDB62}"/>
          </ac:spMkLst>
        </pc:spChg>
        <pc:spChg chg="del">
          <ac:chgData name="Andres Rodriguez" userId="5acf842c-f01b-4852-9e51-8859a36b36ff" providerId="ADAL" clId="{20C14ACC-CC8D-4F67-8E29-8C27C9F84796}" dt="2021-12-01T20:48:31.743" v="58" actId="478"/>
          <ac:spMkLst>
            <pc:docMk/>
            <pc:sldMk cId="1776464570" sldId="257"/>
            <ac:spMk id="59" creationId="{71D043C7-D274-4079-89A7-401B2E725D59}"/>
          </ac:spMkLst>
        </pc:spChg>
        <pc:spChg chg="del mod">
          <ac:chgData name="Andres Rodriguez" userId="5acf842c-f01b-4852-9e51-8859a36b36ff" providerId="ADAL" clId="{20C14ACC-CC8D-4F67-8E29-8C27C9F84796}" dt="2021-12-01T21:00:13.953" v="103" actId="478"/>
          <ac:spMkLst>
            <pc:docMk/>
            <pc:sldMk cId="1776464570" sldId="257"/>
            <ac:spMk id="60" creationId="{671F072D-B857-4925-B545-52991187F95A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1" creationId="{B8ADF95A-31B6-4CED-ABD1-D576877367A9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2" creationId="{08A89A04-536B-4ACB-99FF-B2903B85DCDF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3" creationId="{A50EB38D-EF2F-4F8F-90D6-B41AA309F4E2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6" creationId="{EB6EBE98-70CE-41FC-B5AF-23F9AB54ADDC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7" creationId="{2074E500-F650-4E7E-949D-50CCBD95ABFC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8" creationId="{0BB45F30-6DA0-4D4B-8527-33B9D44CD196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69" creationId="{D3B17D48-6250-42C7-9D80-6FA2773F8287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70" creationId="{0A04DEB0-C395-4DDA-889F-0720F3AF0AFE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71" creationId="{ECDE56CD-5300-45C1-9CCA-3296DE7A9B55}"/>
          </ac:spMkLst>
        </pc:spChg>
        <pc:spChg chg="add del mod">
          <ac:chgData name="Andres Rodriguez" userId="5acf842c-f01b-4852-9e51-8859a36b36ff" providerId="ADAL" clId="{20C14ACC-CC8D-4F67-8E29-8C27C9F84796}" dt="2021-12-01T21:12:51.140" v="166" actId="478"/>
          <ac:spMkLst>
            <pc:docMk/>
            <pc:sldMk cId="1776464570" sldId="257"/>
            <ac:spMk id="72" creationId="{0BFEDC81-3EA5-49D7-B7E2-EAFAA8712339}"/>
          </ac:spMkLst>
        </pc:spChg>
        <pc:spChg chg="add del mod">
          <ac:chgData name="Andres Rodriguez" userId="5acf842c-f01b-4852-9e51-8859a36b36ff" providerId="ADAL" clId="{20C14ACC-CC8D-4F67-8E29-8C27C9F84796}" dt="2021-12-01T21:12:48.977" v="165" actId="478"/>
          <ac:spMkLst>
            <pc:docMk/>
            <pc:sldMk cId="1776464570" sldId="257"/>
            <ac:spMk id="73" creationId="{2DB3F8AD-82C4-4DED-8FBD-DEBF0A7090C8}"/>
          </ac:spMkLst>
        </pc:spChg>
        <pc:spChg chg="add del mod">
          <ac:chgData name="Andres Rodriguez" userId="5acf842c-f01b-4852-9e51-8859a36b36ff" providerId="ADAL" clId="{20C14ACC-CC8D-4F67-8E29-8C27C9F84796}" dt="2021-12-01T21:10:57.642" v="145" actId="478"/>
          <ac:spMkLst>
            <pc:docMk/>
            <pc:sldMk cId="1776464570" sldId="257"/>
            <ac:spMk id="74" creationId="{F731482B-92B3-4561-8ADF-D91D735604B1}"/>
          </ac:spMkLst>
        </pc:spChg>
        <pc:spChg chg="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77" creationId="{A040E8C8-56E6-42E1-AB1E-FB775053FEA6}"/>
          </ac:spMkLst>
        </pc:spChg>
        <pc:spChg chg="del">
          <ac:chgData name="Andres Rodriguez" userId="5acf842c-f01b-4852-9e51-8859a36b36ff" providerId="ADAL" clId="{20C14ACC-CC8D-4F67-8E29-8C27C9F84796}" dt="2021-12-01T21:10:44.247" v="142" actId="478"/>
          <ac:spMkLst>
            <pc:docMk/>
            <pc:sldMk cId="1776464570" sldId="257"/>
            <ac:spMk id="82" creationId="{C419BF75-FD4C-44E3-AA0A-6F1AF73B6498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3" creationId="{73DE4CB6-E4B0-4A5D-999F-4E557A51C346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4" creationId="{65D1B474-92F7-407F-A734-07015046B141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5" creationId="{4CAFD69D-5281-4A70-ADE3-41CD9D5783EB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6" creationId="{6BCE47A3-CCFE-4F5F-A430-F1B1C962EB36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7" creationId="{A70B56F7-36B8-4A87-9752-8E96C1236119}"/>
          </ac:spMkLst>
        </pc:spChg>
        <pc:spChg chg="add mod">
          <ac:chgData name="Andres Rodriguez" userId="5acf842c-f01b-4852-9e51-8859a36b36ff" providerId="ADAL" clId="{20C14ACC-CC8D-4F67-8E29-8C27C9F84796}" dt="2021-12-01T21:31:30.924" v="236" actId="1076"/>
          <ac:spMkLst>
            <pc:docMk/>
            <pc:sldMk cId="1776464570" sldId="257"/>
            <ac:spMk id="88" creationId="{6AD96AF4-776B-4E6C-9958-E7B547233852}"/>
          </ac:spMkLst>
        </pc:spChg>
        <pc:spChg chg="add mod">
          <ac:chgData name="Andres Rodriguez" userId="5acf842c-f01b-4852-9e51-8859a36b36ff" providerId="ADAL" clId="{20C14ACC-CC8D-4F67-8E29-8C27C9F84796}" dt="2021-12-01T23:05:06.281" v="869" actId="1076"/>
          <ac:spMkLst>
            <pc:docMk/>
            <pc:sldMk cId="1776464570" sldId="257"/>
            <ac:spMk id="89" creationId="{77356146-6FDE-47CF-BBE2-5CD1B13A6F22}"/>
          </ac:spMkLst>
        </pc:spChg>
        <pc:cxnChg chg="mod">
          <ac:chgData name="Andres Rodriguez" userId="5acf842c-f01b-4852-9e51-8859a36b36ff" providerId="ADAL" clId="{20C14ACC-CC8D-4F67-8E29-8C27C9F84796}" dt="2021-12-01T21:31:30.924" v="236" actId="1076"/>
          <ac:cxnSpMkLst>
            <pc:docMk/>
            <pc:sldMk cId="1776464570" sldId="257"/>
            <ac:cxnSpMk id="16" creationId="{C0B3701E-15E6-4C24-AC0D-03C99784E4F1}"/>
          </ac:cxnSpMkLst>
        </pc:cxnChg>
        <pc:cxnChg chg="mod">
          <ac:chgData name="Andres Rodriguez" userId="5acf842c-f01b-4852-9e51-8859a36b36ff" providerId="ADAL" clId="{20C14ACC-CC8D-4F67-8E29-8C27C9F84796}" dt="2021-12-01T21:31:30.924" v="236" actId="1076"/>
          <ac:cxnSpMkLst>
            <pc:docMk/>
            <pc:sldMk cId="1776464570" sldId="257"/>
            <ac:cxnSpMk id="17" creationId="{0F9180D5-EAB9-4E55-AABE-BDB06161E094}"/>
          </ac:cxnSpMkLst>
        </pc:cxnChg>
        <pc:cxnChg chg="add mod">
          <ac:chgData name="Andres Rodriguez" userId="5acf842c-f01b-4852-9e51-8859a36b36ff" providerId="ADAL" clId="{20C14ACC-CC8D-4F67-8E29-8C27C9F84796}" dt="2021-12-01T21:31:30.924" v="236" actId="1076"/>
          <ac:cxnSpMkLst>
            <pc:docMk/>
            <pc:sldMk cId="1776464570" sldId="257"/>
            <ac:cxnSpMk id="75" creationId="{71CE7C07-7D6C-4628-8F5E-FF2281D90ABB}"/>
          </ac:cxnSpMkLst>
        </pc:cxnChg>
        <pc:cxnChg chg="add del mod">
          <ac:chgData name="Andres Rodriguez" userId="5acf842c-f01b-4852-9e51-8859a36b36ff" providerId="ADAL" clId="{20C14ACC-CC8D-4F67-8E29-8C27C9F84796}" dt="2021-12-01T21:14:26.641" v="193" actId="478"/>
          <ac:cxnSpMkLst>
            <pc:docMk/>
            <pc:sldMk cId="1776464570" sldId="257"/>
            <ac:cxnSpMk id="76" creationId="{4D10AD92-DFFF-4A34-A5CF-B5FDE8385682}"/>
          </ac:cxnSpMkLst>
        </pc:cxnChg>
      </pc:sldChg>
      <pc:sldChg chg="modSp new mod ord">
        <pc:chgData name="Andres Rodriguez" userId="5acf842c-f01b-4852-9e51-8859a36b36ff" providerId="ADAL" clId="{20C14ACC-CC8D-4F67-8E29-8C27C9F84796}" dt="2021-12-01T22:57:08.735" v="809" actId="20577"/>
        <pc:sldMkLst>
          <pc:docMk/>
          <pc:sldMk cId="2821574076" sldId="258"/>
        </pc:sldMkLst>
        <pc:spChg chg="mod">
          <ac:chgData name="Andres Rodriguez" userId="5acf842c-f01b-4852-9e51-8859a36b36ff" providerId="ADAL" clId="{20C14ACC-CC8D-4F67-8E29-8C27C9F84796}" dt="2021-12-01T22:57:08.735" v="809" actId="20577"/>
          <ac:spMkLst>
            <pc:docMk/>
            <pc:sldMk cId="2821574076" sldId="258"/>
            <ac:spMk id="2" creationId="{EAD35026-55EB-4719-85A3-9A987A9A23FE}"/>
          </ac:spMkLst>
        </pc:spChg>
        <pc:spChg chg="mod">
          <ac:chgData name="Andres Rodriguez" userId="5acf842c-f01b-4852-9e51-8859a36b36ff" providerId="ADAL" clId="{20C14ACC-CC8D-4F67-8E29-8C27C9F84796}" dt="2021-12-01T22:56:22.586" v="764" actId="20577"/>
          <ac:spMkLst>
            <pc:docMk/>
            <pc:sldMk cId="2821574076" sldId="258"/>
            <ac:spMk id="3" creationId="{6089730C-1C0F-4984-A089-EEF1FA0E2588}"/>
          </ac:spMkLst>
        </pc:spChg>
      </pc:sldChg>
      <pc:sldChg chg="modSp new mod">
        <pc:chgData name="Andres Rodriguez" userId="5acf842c-f01b-4852-9e51-8859a36b36ff" providerId="ADAL" clId="{20C14ACC-CC8D-4F67-8E29-8C27C9F84796}" dt="2021-12-01T23:00:43.888" v="852" actId="20577"/>
        <pc:sldMkLst>
          <pc:docMk/>
          <pc:sldMk cId="3461566190" sldId="259"/>
        </pc:sldMkLst>
        <pc:spChg chg="mod">
          <ac:chgData name="Andres Rodriguez" userId="5acf842c-f01b-4852-9e51-8859a36b36ff" providerId="ADAL" clId="{20C14ACC-CC8D-4F67-8E29-8C27C9F84796}" dt="2021-12-01T23:00:43.888" v="852" actId="20577"/>
          <ac:spMkLst>
            <pc:docMk/>
            <pc:sldMk cId="3461566190" sldId="259"/>
            <ac:spMk id="2" creationId="{2B2F2937-7D5B-48CC-B3A1-CB4F23EBF0A9}"/>
          </ac:spMkLst>
        </pc:spChg>
      </pc:sldChg>
      <pc:sldChg chg="addSp delSp modSp new mod">
        <pc:chgData name="Andres Rodriguez" userId="5acf842c-f01b-4852-9e51-8859a36b36ff" providerId="ADAL" clId="{20C14ACC-CC8D-4F67-8E29-8C27C9F84796}" dt="2021-12-01T23:16:33.667" v="1069" actId="20577"/>
        <pc:sldMkLst>
          <pc:docMk/>
          <pc:sldMk cId="2339708740" sldId="260"/>
        </pc:sldMkLst>
        <pc:spChg chg="del">
          <ac:chgData name="Andres Rodriguez" userId="5acf842c-f01b-4852-9e51-8859a36b36ff" providerId="ADAL" clId="{20C14ACC-CC8D-4F67-8E29-8C27C9F84796}" dt="2021-12-01T22:59:31.181" v="820" actId="478"/>
          <ac:spMkLst>
            <pc:docMk/>
            <pc:sldMk cId="2339708740" sldId="260"/>
            <ac:spMk id="2" creationId="{E94969A4-DFBA-486C-A5CF-A3930A7C9AF5}"/>
          </ac:spMkLst>
        </pc:spChg>
        <pc:spChg chg="del">
          <ac:chgData name="Andres Rodriguez" userId="5acf842c-f01b-4852-9e51-8859a36b36ff" providerId="ADAL" clId="{20C14ACC-CC8D-4F67-8E29-8C27C9F84796}" dt="2021-12-01T22:59:31.181" v="820" actId="478"/>
          <ac:spMkLst>
            <pc:docMk/>
            <pc:sldMk cId="2339708740" sldId="260"/>
            <ac:spMk id="3" creationId="{FEDF2C46-3F19-48E6-8F07-375B0E9A3B4F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" creationId="{1B1F7A18-E638-4A17-962D-234F005D7265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" creationId="{2D9FB32B-04D9-450B-A9D8-AFE6CF3D226F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" creationId="{4EECEBF3-F046-43E4-88CA-8EAEF6ADDD5B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" creationId="{93CB98FF-347E-4123-BA32-60875C9B33D1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8" creationId="{2A2CB06E-B1DD-4616-9F58-000B5D26049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9" creationId="{4DE31441-0CDC-4D9A-8C35-5933C65EBE0E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0" creationId="{2EC7A479-8718-4209-AAE1-5E7BF878938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1" creationId="{9109E06A-AA08-4E15-9859-C41C6D48E57F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2" creationId="{D8053F10-5338-48B7-A2F6-BCE28A54538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3" creationId="{942C4D5D-A06E-4751-A492-0D3B0CF16369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4" creationId="{29222869-12A7-4D68-8C89-BE1F85EA4CD2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5" creationId="{0AE71780-3506-4F79-A6BF-07BDF3265D1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6" creationId="{9C84224C-CF82-48C1-93E0-582A0C6EE4FC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17" creationId="{4FA66D81-0A58-43F7-94AD-03DD5E09CAC5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0" creationId="{597C2579-AC10-4FF3-B6BB-3EB942ABDD8E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1" creationId="{7E37606C-AFB6-4AF5-A0BF-C160FA8A3CDF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2" creationId="{EE343D56-65C6-4A48-83F6-16EE4A2D133D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3" creationId="{626E121E-BB42-4AF6-BFCB-ED78C9575EA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4" creationId="{29C370B1-0E31-442F-B7A5-540A1308E702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5" creationId="{C8004B5C-7F70-4063-AAFE-1CFF8403CD72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6" creationId="{0DD427F7-8253-42FA-BB8B-64BC29BD8D8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7" creationId="{1FA57ECA-4CEF-4987-AE40-3DE94CA04842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8" creationId="{8580C03A-A880-49A1-B521-6FFC598F798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29" creationId="{FA5164C6-877C-42FE-99B7-B5BA4738DFD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0" creationId="{97DAFA96-ED98-4C68-A222-0993924E2811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1" creationId="{ABFF60E5-7A15-4103-A56C-C819AD3ED46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2" creationId="{7BE2854C-C8F6-4920-A258-F22478C81CD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3" creationId="{A6A64B3C-FF4A-4443-96A0-B588F72801D8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4" creationId="{DD9A08F7-E98B-4DF7-8454-9C5D431F68D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5" creationId="{B6A4CF0B-5FAC-4EF6-BD4B-66C7EA3954BE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6" creationId="{25CDEE19-474D-435C-A924-951AF5D587AC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7" creationId="{24B04D6C-C3D6-43B2-B3E8-1E482E549C7F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8" creationId="{CA1C076C-2A21-4782-AA7D-9A2D768DBB13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39" creationId="{D9BE5032-83FD-4EEF-B7C8-6CA532F7C3E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0" creationId="{FDF28BA7-CC95-4598-88B8-2D6CFC7E044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1" creationId="{0D6E23BF-EFC6-4B3B-90AF-3CC0FC9C0538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2" creationId="{5C7A5062-6203-4073-9B89-BEC95FDC0DC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3" creationId="{8C5EF2E1-8B2B-4914-91B9-FED07794C327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4" creationId="{52A528C9-B5E8-42D1-BAE7-D96D7657D549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5" creationId="{9D2B5F14-C7B0-4DCC-B52E-6CE450D7DBF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6" creationId="{6B6078A8-FA1A-4ABA-8A5B-601AA9ECE897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7" creationId="{B41F1A43-E540-4193-A2F8-C0A70922D885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8" creationId="{BEE857EA-A14D-4D08-B6AF-AF48FA8CD341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49" creationId="{CC79ADB6-4344-4BF5-B4F4-9C721DF43343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0" creationId="{485B0344-24EB-458F-84B0-9AF79ECC9D1C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1" creationId="{C0A95B1D-F5D1-4A21-9E07-6B8184897834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2" creationId="{13D7A508-D64D-481F-947E-7E4C37B94D3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3" creationId="{41C4277F-FBFE-4668-86C9-467E52F1B43B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4" creationId="{397A761C-35FF-4047-B178-FABA10E16AAB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5" creationId="{FC8B7616-78E6-4560-8796-DBC178F3F44D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6" creationId="{9F4D7E23-DB2D-4EE1-B9FF-73900F85779D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7" creationId="{14A7CFAB-9C46-4C57-962F-F2BBB2F2740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8" creationId="{83479E66-86E5-4E2C-B3F6-29C1CD96388C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59" creationId="{4516F737-E7D6-4C5D-B427-A658B90216E1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0" creationId="{9E1AB2EF-5980-4742-B9A1-2C0C65DB8728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1" creationId="{E21D5952-1877-47E5-A621-F8BBA626122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2" creationId="{835CF92D-52E6-4AB0-A1C9-257D035D42A6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3" creationId="{06AF99CD-6D60-40EA-A72A-AB8964146B02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4" creationId="{90914DD1-5349-4D6D-9B6B-7C70DD6D32F4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5" creationId="{675C8260-F6E7-42A4-8A56-30FC7AD270A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6" creationId="{4DDC9DDB-520C-4B35-B139-C8163EA92167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7" creationId="{AB089331-857D-4965-93F1-4D74983AA887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8" creationId="{09C33F9A-62D1-40E3-99D4-A2A016271F8F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69" creationId="{169C4905-7233-4870-AA19-AF3B6CBF2D45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1" creationId="{7B487F64-A3E2-4009-830E-E31CD6D660B4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2" creationId="{A79FE570-9ED3-4BAF-8945-D66E4282D7C9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3" creationId="{D5DA3BEC-4B9A-482E-A76C-3054A882E629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4" creationId="{3D5F1E3B-8144-4DCD-B078-5C04D5FD2A3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5" creationId="{4CF66486-31D7-4532-B28A-EA99FF852070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6" creationId="{63D8A6E9-99F1-465D-ABDF-611CCB67641A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7" creationId="{5984D652-CF48-4164-9F6A-9B8859A5AF02}"/>
          </ac:spMkLst>
        </pc:spChg>
        <pc:spChg chg="add del mod">
          <ac:chgData name="Andres Rodriguez" userId="5acf842c-f01b-4852-9e51-8859a36b36ff" providerId="ADAL" clId="{20C14ACC-CC8D-4F67-8E29-8C27C9F84796}" dt="2021-12-01T22:59:59.127" v="826"/>
          <ac:spMkLst>
            <pc:docMk/>
            <pc:sldMk cId="2339708740" sldId="260"/>
            <ac:spMk id="78" creationId="{98C254E5-7DA2-4A8C-BEE1-5506056636E8}"/>
          </ac:spMkLst>
        </pc:spChg>
        <pc:graphicFrameChg chg="add mod modGraphic">
          <ac:chgData name="Andres Rodriguez" userId="5acf842c-f01b-4852-9e51-8859a36b36ff" providerId="ADAL" clId="{20C14ACC-CC8D-4F67-8E29-8C27C9F84796}" dt="2021-12-01T23:16:33.667" v="1069" actId="20577"/>
          <ac:graphicFrameMkLst>
            <pc:docMk/>
            <pc:sldMk cId="2339708740" sldId="260"/>
            <ac:graphicFrameMk id="79" creationId="{EC59A962-637E-4509-B3CE-CA19EE76589E}"/>
          </ac:graphicFrameMkLst>
        </pc:graphicFrameChg>
        <pc:cxnChg chg="add del mod">
          <ac:chgData name="Andres Rodriguez" userId="5acf842c-f01b-4852-9e51-8859a36b36ff" providerId="ADAL" clId="{20C14ACC-CC8D-4F67-8E29-8C27C9F84796}" dt="2021-12-01T22:59:59.127" v="826"/>
          <ac:cxnSpMkLst>
            <pc:docMk/>
            <pc:sldMk cId="2339708740" sldId="260"/>
            <ac:cxnSpMk id="18" creationId="{BA58715E-F87D-4FA6-AF3C-1F700D531887}"/>
          </ac:cxnSpMkLst>
        </pc:cxnChg>
        <pc:cxnChg chg="add del mod">
          <ac:chgData name="Andres Rodriguez" userId="5acf842c-f01b-4852-9e51-8859a36b36ff" providerId="ADAL" clId="{20C14ACC-CC8D-4F67-8E29-8C27C9F84796}" dt="2021-12-01T22:59:59.127" v="826"/>
          <ac:cxnSpMkLst>
            <pc:docMk/>
            <pc:sldMk cId="2339708740" sldId="260"/>
            <ac:cxnSpMk id="19" creationId="{70F2655F-26ED-47D0-AF65-B93642AA72C8}"/>
          </ac:cxnSpMkLst>
        </pc:cxnChg>
        <pc:cxnChg chg="add del mod">
          <ac:chgData name="Andres Rodriguez" userId="5acf842c-f01b-4852-9e51-8859a36b36ff" providerId="ADAL" clId="{20C14ACC-CC8D-4F67-8E29-8C27C9F84796}" dt="2021-12-01T22:59:59.127" v="826"/>
          <ac:cxnSpMkLst>
            <pc:docMk/>
            <pc:sldMk cId="2339708740" sldId="260"/>
            <ac:cxnSpMk id="70" creationId="{CDE00F2D-B454-4A01-94B1-78D150D099C9}"/>
          </ac:cxnSpMkLst>
        </pc:cxnChg>
      </pc:sldChg>
      <pc:sldChg chg="modSp new mod ord">
        <pc:chgData name="Andres Rodriguez" userId="5acf842c-f01b-4852-9e51-8859a36b36ff" providerId="ADAL" clId="{20C14ACC-CC8D-4F67-8E29-8C27C9F84796}" dt="2021-12-01T23:08:28.110" v="878" actId="20577"/>
        <pc:sldMkLst>
          <pc:docMk/>
          <pc:sldMk cId="1452015044" sldId="261"/>
        </pc:sldMkLst>
        <pc:spChg chg="mod">
          <ac:chgData name="Andres Rodriguez" userId="5acf842c-f01b-4852-9e51-8859a36b36ff" providerId="ADAL" clId="{20C14ACC-CC8D-4F67-8E29-8C27C9F84796}" dt="2021-12-01T23:08:28.110" v="878" actId="20577"/>
          <ac:spMkLst>
            <pc:docMk/>
            <pc:sldMk cId="1452015044" sldId="261"/>
            <ac:spMk id="2" creationId="{AA072F8C-4EE9-47EA-9538-040C56C94716}"/>
          </ac:spMkLst>
        </pc:spChg>
      </pc:sldChg>
      <pc:sldChg chg="delSp modSp new mod">
        <pc:chgData name="Andres Rodriguez" userId="5acf842c-f01b-4852-9e51-8859a36b36ff" providerId="ADAL" clId="{20C14ACC-CC8D-4F67-8E29-8C27C9F84796}" dt="2021-12-01T23:13:24.584" v="1016" actId="1076"/>
        <pc:sldMkLst>
          <pc:docMk/>
          <pc:sldMk cId="13419342" sldId="262"/>
        </pc:sldMkLst>
        <pc:spChg chg="mod">
          <ac:chgData name="Andres Rodriguez" userId="5acf842c-f01b-4852-9e51-8859a36b36ff" providerId="ADAL" clId="{20C14ACC-CC8D-4F67-8E29-8C27C9F84796}" dt="2021-12-01T23:13:24.584" v="1016" actId="1076"/>
          <ac:spMkLst>
            <pc:docMk/>
            <pc:sldMk cId="13419342" sldId="262"/>
            <ac:spMk id="2" creationId="{BF3CB1BC-0AAA-4924-9439-BE062A61D710}"/>
          </ac:spMkLst>
        </pc:spChg>
        <pc:spChg chg="mod">
          <ac:chgData name="Andres Rodriguez" userId="5acf842c-f01b-4852-9e51-8859a36b36ff" providerId="ADAL" clId="{20C14ACC-CC8D-4F67-8E29-8C27C9F84796}" dt="2021-12-01T23:12:44.904" v="1015" actId="1076"/>
          <ac:spMkLst>
            <pc:docMk/>
            <pc:sldMk cId="13419342" sldId="262"/>
            <ac:spMk id="3" creationId="{16BF2639-CBF1-48FF-8CD8-E1E81861DC81}"/>
          </ac:spMkLst>
        </pc:spChg>
        <pc:spChg chg="del">
          <ac:chgData name="Andres Rodriguez" userId="5acf842c-f01b-4852-9e51-8859a36b36ff" providerId="ADAL" clId="{20C14ACC-CC8D-4F67-8E29-8C27C9F84796}" dt="2021-12-01T23:08:07.799" v="872" actId="478"/>
          <ac:spMkLst>
            <pc:docMk/>
            <pc:sldMk cId="13419342" sldId="262"/>
            <ac:spMk id="4" creationId="{1114F10F-2341-4631-B422-ABA88BA85937}"/>
          </ac:spMkLst>
        </pc:spChg>
      </pc:sldChg>
      <pc:sldChg chg="new del">
        <pc:chgData name="Andres Rodriguez" userId="5acf842c-f01b-4852-9e51-8859a36b36ff" providerId="ADAL" clId="{20C14ACC-CC8D-4F67-8E29-8C27C9F84796}" dt="2021-12-01T23:13:43.169" v="1018" actId="47"/>
        <pc:sldMkLst>
          <pc:docMk/>
          <pc:sldMk cId="252145669" sldId="266"/>
        </pc:sldMkLst>
      </pc:sldChg>
      <pc:sldChg chg="modSp new mod">
        <pc:chgData name="Andres Rodriguez" userId="5acf842c-f01b-4852-9e51-8859a36b36ff" providerId="ADAL" clId="{20C14ACC-CC8D-4F67-8E29-8C27C9F84796}" dt="2021-12-01T23:14:42.142" v="1057" actId="20577"/>
        <pc:sldMkLst>
          <pc:docMk/>
          <pc:sldMk cId="2731667690" sldId="266"/>
        </pc:sldMkLst>
        <pc:spChg chg="mod">
          <ac:chgData name="Andres Rodriguez" userId="5acf842c-f01b-4852-9e51-8859a36b36ff" providerId="ADAL" clId="{20C14ACC-CC8D-4F67-8E29-8C27C9F84796}" dt="2021-12-01T23:14:42.142" v="1057" actId="20577"/>
          <ac:spMkLst>
            <pc:docMk/>
            <pc:sldMk cId="2731667690" sldId="266"/>
            <ac:spMk id="2" creationId="{2A6EC62D-654C-4C2F-B44C-DD9989B2E12E}"/>
          </ac:spMkLst>
        </pc:spChg>
      </pc:sldChg>
    </pc:docChg>
  </pc:docChgLst>
  <pc:docChgLst>
    <pc:chgData name="Santiago Delgado" userId="S::esdelgadoca@unal.edu.co::5ebf1600-6b73-4827-a5ac-9d840da2689e" providerId="AD" clId="Web-{BB4D23AE-090C-86DB-2733-7444359AC8FC}"/>
    <pc:docChg chg="modSld">
      <pc:chgData name="Santiago Delgado" userId="S::esdelgadoca@unal.edu.co::5ebf1600-6b73-4827-a5ac-9d840da2689e" providerId="AD" clId="Web-{BB4D23AE-090C-86DB-2733-7444359AC8FC}" dt="2021-12-01T21:10:03.449" v="55"/>
      <pc:docMkLst>
        <pc:docMk/>
      </pc:docMkLst>
      <pc:sldChg chg="addSp delSp">
        <pc:chgData name="Santiago Delgado" userId="S::esdelgadoca@unal.edu.co::5ebf1600-6b73-4827-a5ac-9d840da2689e" providerId="AD" clId="Web-{BB4D23AE-090C-86DB-2733-7444359AC8FC}" dt="2021-12-01T21:10:03.449" v="55"/>
        <pc:sldMkLst>
          <pc:docMk/>
          <pc:sldMk cId="3022626842" sldId="256"/>
        </pc:sldMkLst>
        <pc:inkChg chg="add del">
          <ac:chgData name="Santiago Delgado" userId="S::esdelgadoca@unal.edu.co::5ebf1600-6b73-4827-a5ac-9d840da2689e" providerId="AD" clId="Web-{BB4D23AE-090C-86DB-2733-7444359AC8FC}" dt="2021-12-01T21:10:03.027" v="54"/>
          <ac:inkMkLst>
            <pc:docMk/>
            <pc:sldMk cId="3022626842" sldId="256"/>
            <ac:inkMk id="2" creationId="{3DEB7677-4E7C-4235-A535-27F56E90F839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27" v="53"/>
          <ac:inkMkLst>
            <pc:docMk/>
            <pc:sldMk cId="3022626842" sldId="256"/>
            <ac:inkMk id="3" creationId="{D124C98B-6FB3-4BAA-8FA4-C1F242824F0D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27" v="52"/>
          <ac:inkMkLst>
            <pc:docMk/>
            <pc:sldMk cId="3022626842" sldId="256"/>
            <ac:inkMk id="4" creationId="{7B083A64-5AFB-4B27-BD2E-7DEC75F69D79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27" v="51"/>
          <ac:inkMkLst>
            <pc:docMk/>
            <pc:sldMk cId="3022626842" sldId="256"/>
            <ac:inkMk id="5" creationId="{1652196D-1FCE-4844-9889-059AE33512EF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50"/>
          <ac:inkMkLst>
            <pc:docMk/>
            <pc:sldMk cId="3022626842" sldId="256"/>
            <ac:inkMk id="6" creationId="{9C761223-F7BF-419E-AA79-479E824ED53E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9"/>
          <ac:inkMkLst>
            <pc:docMk/>
            <pc:sldMk cId="3022626842" sldId="256"/>
            <ac:inkMk id="7" creationId="{96ABA1B9-7913-42A6-90E3-B03BB49ED355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8"/>
          <ac:inkMkLst>
            <pc:docMk/>
            <pc:sldMk cId="3022626842" sldId="256"/>
            <ac:inkMk id="8" creationId="{7495D9A9-4200-44D5-B26A-08C839ED4CDE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7"/>
          <ac:inkMkLst>
            <pc:docMk/>
            <pc:sldMk cId="3022626842" sldId="256"/>
            <ac:inkMk id="9" creationId="{28736393-1BEB-450D-88E5-6145EFCC1D79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6"/>
          <ac:inkMkLst>
            <pc:docMk/>
            <pc:sldMk cId="3022626842" sldId="256"/>
            <ac:inkMk id="10" creationId="{8D93FF40-51A7-4F1B-9A5C-307C0D3B989F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5"/>
          <ac:inkMkLst>
            <pc:docMk/>
            <pc:sldMk cId="3022626842" sldId="256"/>
            <ac:inkMk id="11" creationId="{A9CE8CD7-16AE-455F-A9A9-85A4130E1799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4"/>
          <ac:inkMkLst>
            <pc:docMk/>
            <pc:sldMk cId="3022626842" sldId="256"/>
            <ac:inkMk id="12" creationId="{BA971125-9672-4775-BDC4-1966A3D15AFA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3"/>
          <ac:inkMkLst>
            <pc:docMk/>
            <pc:sldMk cId="3022626842" sldId="256"/>
            <ac:inkMk id="13" creationId="{E0045526-426E-4348-92AF-74DF4F7AA37F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2"/>
          <ac:inkMkLst>
            <pc:docMk/>
            <pc:sldMk cId="3022626842" sldId="256"/>
            <ac:inkMk id="14" creationId="{1758E695-C738-4D77-AB2C-2286259F815B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1"/>
          <ac:inkMkLst>
            <pc:docMk/>
            <pc:sldMk cId="3022626842" sldId="256"/>
            <ac:inkMk id="15" creationId="{0C04BFAB-C28A-484A-BECC-B45BB2EEC6DB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40"/>
          <ac:inkMkLst>
            <pc:docMk/>
            <pc:sldMk cId="3022626842" sldId="256"/>
            <ac:inkMk id="16" creationId="{4F65A3C8-80ED-4239-8539-D4758CE0E5CF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39"/>
          <ac:inkMkLst>
            <pc:docMk/>
            <pc:sldMk cId="3022626842" sldId="256"/>
            <ac:inkMk id="17" creationId="{9A2443AD-4609-4596-8E2C-BA7BC039A3E5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38"/>
          <ac:inkMkLst>
            <pc:docMk/>
            <pc:sldMk cId="3022626842" sldId="256"/>
            <ac:inkMk id="18" creationId="{73145470-6360-498B-877D-9BFCB16F388A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37"/>
          <ac:inkMkLst>
            <pc:docMk/>
            <pc:sldMk cId="3022626842" sldId="256"/>
            <ac:inkMk id="19" creationId="{495AF484-CD41-4DB3-8A61-BAF8147CE82B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36"/>
          <ac:inkMkLst>
            <pc:docMk/>
            <pc:sldMk cId="3022626842" sldId="256"/>
            <ac:inkMk id="20" creationId="{8B22AE5C-49FE-43E9-A903-F651A11ADF0C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35"/>
          <ac:inkMkLst>
            <pc:docMk/>
            <pc:sldMk cId="3022626842" sldId="256"/>
            <ac:inkMk id="21" creationId="{B1432482-35DE-4D7D-BCC4-EB3400756A7C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449" v="55"/>
          <ac:inkMkLst>
            <pc:docMk/>
            <pc:sldMk cId="3022626842" sldId="256"/>
            <ac:inkMk id="22" creationId="{CFDF46CA-8B3E-4996-B510-CD77557F3DC2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3.011" v="34"/>
          <ac:inkMkLst>
            <pc:docMk/>
            <pc:sldMk cId="3022626842" sldId="256"/>
            <ac:inkMk id="23" creationId="{1BB9CF24-0AAB-4E37-919D-6E3B12AF14CF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2.996" v="33"/>
          <ac:inkMkLst>
            <pc:docMk/>
            <pc:sldMk cId="3022626842" sldId="256"/>
            <ac:inkMk id="24" creationId="{27676F26-FCFF-47A1-90AB-F386551E4898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2.996" v="32"/>
          <ac:inkMkLst>
            <pc:docMk/>
            <pc:sldMk cId="3022626842" sldId="256"/>
            <ac:inkMk id="25" creationId="{7A623AF7-1B4E-47BA-AEC4-9E9C241871DC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2.996" v="31"/>
          <ac:inkMkLst>
            <pc:docMk/>
            <pc:sldMk cId="3022626842" sldId="256"/>
            <ac:inkMk id="26" creationId="{9E39A507-8CC0-4272-9458-AB886687DB4D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2.996" v="30"/>
          <ac:inkMkLst>
            <pc:docMk/>
            <pc:sldMk cId="3022626842" sldId="256"/>
            <ac:inkMk id="27" creationId="{6878B07A-F4E7-4726-8EE5-B7AD4BD49AD1}"/>
          </ac:inkMkLst>
        </pc:inkChg>
        <pc:inkChg chg="add del">
          <ac:chgData name="Santiago Delgado" userId="S::esdelgadoca@unal.edu.co::5ebf1600-6b73-4827-a5ac-9d840da2689e" providerId="AD" clId="Web-{BB4D23AE-090C-86DB-2733-7444359AC8FC}" dt="2021-12-01T21:10:02.996" v="29"/>
          <ac:inkMkLst>
            <pc:docMk/>
            <pc:sldMk cId="3022626842" sldId="256"/>
            <ac:inkMk id="28" creationId="{DE133B62-D723-4AB5-981B-587A979119A6}"/>
          </ac:inkMkLst>
        </pc:inkChg>
      </pc:sldChg>
      <pc:sldChg chg="modSp">
        <pc:chgData name="Santiago Delgado" userId="S::esdelgadoca@unal.edu.co::5ebf1600-6b73-4827-a5ac-9d840da2689e" providerId="AD" clId="Web-{BB4D23AE-090C-86DB-2733-7444359AC8FC}" dt="2021-12-01T20:51:13.356" v="1"/>
        <pc:sldMkLst>
          <pc:docMk/>
          <pc:sldMk cId="1776464570" sldId="257"/>
        </pc:sldMkLst>
        <pc:spChg chg="mod">
          <ac:chgData name="Santiago Delgado" userId="S::esdelgadoca@unal.edu.co::5ebf1600-6b73-4827-a5ac-9d840da2689e" providerId="AD" clId="Web-{BB4D23AE-090C-86DB-2733-7444359AC8FC}" dt="2021-12-01T20:51:13.356" v="1"/>
          <ac:spMkLst>
            <pc:docMk/>
            <pc:sldMk cId="1776464570" sldId="257"/>
            <ac:spMk id="14" creationId="{2660D43D-A1CF-45EE-BD54-B1DA5912C33C}"/>
          </ac:spMkLst>
        </pc:spChg>
      </pc:sldChg>
    </pc:docChg>
  </pc:docChgLst>
  <pc:docChgLst>
    <pc:chgData name="Guest User" userId="S::urn:spo:anon#7af9bc88b1ca6fd6d7ae8ff9b73a4fd9e0afdcfeb785ae35f2438ccd5cc3d634::" providerId="AD" clId="Web-{D258989D-BC90-493C-A9F1-5D00502C2617}"/>
    <pc:docChg chg="modSld">
      <pc:chgData name="Guest User" userId="S::urn:spo:anon#7af9bc88b1ca6fd6d7ae8ff9b73a4fd9e0afdcfeb785ae35f2438ccd5cc3d634::" providerId="AD" clId="Web-{D258989D-BC90-493C-A9F1-5D00502C2617}" dt="2021-12-01T20:38:29.509" v="13" actId="20577"/>
      <pc:docMkLst>
        <pc:docMk/>
      </pc:docMkLst>
      <pc:sldChg chg="modSp">
        <pc:chgData name="Guest User" userId="S::urn:spo:anon#7af9bc88b1ca6fd6d7ae8ff9b73a4fd9e0afdcfeb785ae35f2438ccd5cc3d634::" providerId="AD" clId="Web-{D258989D-BC90-493C-A9F1-5D00502C2617}" dt="2021-12-01T20:38:29.509" v="13" actId="20577"/>
        <pc:sldMkLst>
          <pc:docMk/>
          <pc:sldMk cId="1776464570" sldId="257"/>
        </pc:sldMkLst>
        <pc:spChg chg="mod">
          <ac:chgData name="Guest User" userId="S::urn:spo:anon#7af9bc88b1ca6fd6d7ae8ff9b73a4fd9e0afdcfeb785ae35f2438ccd5cc3d634::" providerId="AD" clId="Web-{D258989D-BC90-493C-A9F1-5D00502C2617}" dt="2021-12-01T20:38:29.509" v="13" actId="20577"/>
          <ac:spMkLst>
            <pc:docMk/>
            <pc:sldMk cId="1776464570" sldId="257"/>
            <ac:spMk id="4" creationId="{B62F2288-D61F-4111-85F5-A47DE4267E46}"/>
          </ac:spMkLst>
        </pc:spChg>
      </pc:sldChg>
    </pc:docChg>
  </pc:docChgLst>
  <pc:docChgLst>
    <pc:chgData name="Guest User" userId="S::urn:spo:anon#7af9bc88b1ca6fd6d7ae8ff9b73a4fd9e0afdcfeb785ae35f2438ccd5cc3d634::" providerId="AD" clId="Web-{9B054A7D-3B10-2649-D545-85027DDD71D3}"/>
    <pc:docChg chg="modSld">
      <pc:chgData name="Guest User" userId="S::urn:spo:anon#7af9bc88b1ca6fd6d7ae8ff9b73a4fd9e0afdcfeb785ae35f2438ccd5cc3d634::" providerId="AD" clId="Web-{9B054A7D-3B10-2649-D545-85027DDD71D3}" dt="2021-12-01T23:10:37.077" v="680" actId="1076"/>
      <pc:docMkLst>
        <pc:docMk/>
      </pc:docMkLst>
      <pc:sldChg chg="addSp delSp modSp">
        <pc:chgData name="Guest User" userId="S::urn:spo:anon#7af9bc88b1ca6fd6d7ae8ff9b73a4fd9e0afdcfeb785ae35f2438ccd5cc3d634::" providerId="AD" clId="Web-{9B054A7D-3B10-2649-D545-85027DDD71D3}" dt="2021-12-01T22:04:02.990" v="512"/>
        <pc:sldMkLst>
          <pc:docMk/>
          <pc:sldMk cId="3022626842" sldId="256"/>
        </pc:sldMkLst>
        <pc:graphicFrameChg chg="mod modGraphic">
          <ac:chgData name="Guest User" userId="S::urn:spo:anon#7af9bc88b1ca6fd6d7ae8ff9b73a4fd9e0afdcfeb785ae35f2438ccd5cc3d634::" providerId="AD" clId="Web-{9B054A7D-3B10-2649-D545-85027DDD71D3}" dt="2021-12-01T22:04:02.990" v="512"/>
          <ac:graphicFrameMkLst>
            <pc:docMk/>
            <pc:sldMk cId="3022626842" sldId="256"/>
            <ac:graphicFrameMk id="38" creationId="{19DEC1CB-0C3E-4A31-A542-3BD5318247E6}"/>
          </ac:graphicFrameMkLst>
        </pc:graphicFrameChg>
        <pc:picChg chg="mod">
          <ac:chgData name="Guest User" userId="S::urn:spo:anon#7af9bc88b1ca6fd6d7ae8ff9b73a4fd9e0afdcfeb785ae35f2438ccd5cc3d634::" providerId="AD" clId="Web-{9B054A7D-3B10-2649-D545-85027DDD71D3}" dt="2021-12-01T22:00:21.877" v="406" actId="1076"/>
          <ac:picMkLst>
            <pc:docMk/>
            <pc:sldMk cId="3022626842" sldId="256"/>
            <ac:picMk id="37" creationId="{AB234E07-1F7E-4593-B7BB-DE513FEA21CF}"/>
          </ac:picMkLst>
        </pc:picChg>
        <pc:inkChg chg="add del">
          <ac:chgData name="Guest User" userId="S::urn:spo:anon#7af9bc88b1ca6fd6d7ae8ff9b73a4fd9e0afdcfeb785ae35f2438ccd5cc3d634::" providerId="AD" clId="Web-{9B054A7D-3B10-2649-D545-85027DDD71D3}" dt="2021-12-01T21:04:29.180" v="62"/>
          <ac:inkMkLst>
            <pc:docMk/>
            <pc:sldMk cId="3022626842" sldId="256"/>
            <ac:inkMk id="2" creationId="{AA6479B3-29BD-4F99-B201-2A809BF11E41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8.570" v="61"/>
          <ac:inkMkLst>
            <pc:docMk/>
            <pc:sldMk cId="3022626842" sldId="256"/>
            <ac:inkMk id="3" creationId="{508C4797-0ADF-4E9E-9F56-7AEEDB49DDAE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30.399" v="64"/>
          <ac:inkMkLst>
            <pc:docMk/>
            <pc:sldMk cId="3022626842" sldId="256"/>
            <ac:inkMk id="4" creationId="{4F35AE7C-50ED-48BC-B8BC-7AE22A8A5BE4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9.789" v="63"/>
          <ac:inkMkLst>
            <pc:docMk/>
            <pc:sldMk cId="3022626842" sldId="256"/>
            <ac:inkMk id="5" creationId="{B8C07719-D268-4134-B701-B2A33326AB31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7.961" v="60"/>
          <ac:inkMkLst>
            <pc:docMk/>
            <pc:sldMk cId="3022626842" sldId="256"/>
            <ac:inkMk id="6" creationId="{451806BD-6014-47C0-9661-1F34F236B31D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7.961" v="59"/>
          <ac:inkMkLst>
            <pc:docMk/>
            <pc:sldMk cId="3022626842" sldId="256"/>
            <ac:inkMk id="7" creationId="{1C1C49A2-BF50-4340-B073-62CCA1C77E43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7.367" v="58"/>
          <ac:inkMkLst>
            <pc:docMk/>
            <pc:sldMk cId="3022626842" sldId="256"/>
            <ac:inkMk id="8" creationId="{BEEDF67E-D358-4E17-9FA5-A232A9EDB667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6.758" v="57"/>
          <ac:inkMkLst>
            <pc:docMk/>
            <pc:sldMk cId="3022626842" sldId="256"/>
            <ac:inkMk id="9" creationId="{163AA22B-79D1-476A-9272-F10F79879D34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26.149" v="56"/>
          <ac:inkMkLst>
            <pc:docMk/>
            <pc:sldMk cId="3022626842" sldId="256"/>
            <ac:inkMk id="10" creationId="{0EF30D95-04C4-443D-BFAC-1BDC33A098AC}"/>
          </ac:inkMkLst>
        </pc:inkChg>
      </pc:sldChg>
      <pc:sldChg chg="addSp delSp modSp">
        <pc:chgData name="Guest User" userId="S::urn:spo:anon#7af9bc88b1ca6fd6d7ae8ff9b73a4fd9e0afdcfeb785ae35f2438ccd5cc3d634::" providerId="AD" clId="Web-{9B054A7D-3B10-2649-D545-85027DDD71D3}" dt="2021-12-01T21:31:04.982" v="183" actId="20577"/>
        <pc:sldMkLst>
          <pc:docMk/>
          <pc:sldMk cId="1776464570" sldId="257"/>
        </pc:sldMkLst>
        <pc:spChg chg="mod">
          <ac:chgData name="Guest User" userId="S::urn:spo:anon#7af9bc88b1ca6fd6d7ae8ff9b73a4fd9e0afdcfeb785ae35f2438ccd5cc3d634::" providerId="AD" clId="Web-{9B054A7D-3B10-2649-D545-85027DDD71D3}" dt="2021-12-01T20:48:30.380" v="1" actId="1076"/>
          <ac:spMkLst>
            <pc:docMk/>
            <pc:sldMk cId="1776464570" sldId="257"/>
            <ac:spMk id="23" creationId="{A7BE27F0-7977-4EAD-AA6B-07D7962509E5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1:15:03.510" v="174" actId="1076"/>
          <ac:spMkLst>
            <pc:docMk/>
            <pc:sldMk cId="1776464570" sldId="257"/>
            <ac:spMk id="71" creationId="{ECDE56CD-5300-45C1-9CCA-3296DE7A9B55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1:10:23.792" v="141" actId="1076"/>
          <ac:spMkLst>
            <pc:docMk/>
            <pc:sldMk cId="1776464570" sldId="257"/>
            <ac:spMk id="72" creationId="{0BFEDC81-3EA5-49D7-B7E2-EAFAA8712339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1:10:28.636" v="142" actId="1076"/>
          <ac:spMkLst>
            <pc:docMk/>
            <pc:sldMk cId="1776464570" sldId="257"/>
            <ac:spMk id="73" creationId="{2DB3F8AD-82C4-4DED-8FBD-DEBF0A7090C8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1:10:35.402" v="143" actId="1076"/>
          <ac:spMkLst>
            <pc:docMk/>
            <pc:sldMk cId="1776464570" sldId="257"/>
            <ac:spMk id="74" creationId="{F731482B-92B3-4561-8ADF-D91D735604B1}"/>
          </ac:spMkLst>
        </pc:spChg>
        <pc:spChg chg="add mod">
          <ac:chgData name="Guest User" userId="S::urn:spo:anon#7af9bc88b1ca6fd6d7ae8ff9b73a4fd9e0afdcfeb785ae35f2438ccd5cc3d634::" providerId="AD" clId="Web-{9B054A7D-3B10-2649-D545-85027DDD71D3}" dt="2021-12-01T21:14:28.024" v="170" actId="1076"/>
          <ac:spMkLst>
            <pc:docMk/>
            <pc:sldMk cId="1776464570" sldId="257"/>
            <ac:spMk id="77" creationId="{A040E8C8-56E6-42E1-AB1E-FB775053FEA6}"/>
          </ac:spMkLst>
        </pc:spChg>
        <pc:spChg chg="add">
          <ac:chgData name="Guest User" userId="S::urn:spo:anon#7af9bc88b1ca6fd6d7ae8ff9b73a4fd9e0afdcfeb785ae35f2438ccd5cc3d634::" providerId="AD" clId="Web-{9B054A7D-3B10-2649-D545-85027DDD71D3}" dt="2021-12-01T21:10:18.761" v="140"/>
          <ac:spMkLst>
            <pc:docMk/>
            <pc:sldMk cId="1776464570" sldId="257"/>
            <ac:spMk id="82" creationId="{C419BF75-FD4C-44E3-AA0A-6F1AF73B6498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1:13:25.786" v="148" actId="20577"/>
          <ac:spMkLst>
            <pc:docMk/>
            <pc:sldMk cId="1776464570" sldId="257"/>
            <ac:spMk id="83" creationId="{73DE4CB6-E4B0-4A5D-999F-4E557A51C346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1:31:04.982" v="183" actId="20577"/>
          <ac:spMkLst>
            <pc:docMk/>
            <pc:sldMk cId="1776464570" sldId="257"/>
            <ac:spMk id="89" creationId="{77356146-6FDE-47CF-BBE2-5CD1B13A6F22}"/>
          </ac:spMkLst>
        </pc:spChg>
        <pc:inkChg chg="add del">
          <ac:chgData name="Guest User" userId="S::urn:spo:anon#7af9bc88b1ca6fd6d7ae8ff9b73a4fd9e0afdcfeb785ae35f2438ccd5cc3d634::" providerId="AD" clId="Web-{9B054A7D-3B10-2649-D545-85027DDD71D3}" dt="2021-12-01T21:04:42.993" v="105"/>
          <ac:inkMkLst>
            <pc:docMk/>
            <pc:sldMk cId="1776464570" sldId="257"/>
            <ac:inkMk id="64" creationId="{4CA994BA-D080-4071-8C1F-A417CF30A4E4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42.993" v="104"/>
          <ac:inkMkLst>
            <pc:docMk/>
            <pc:sldMk cId="1776464570" sldId="257"/>
            <ac:inkMk id="65" creationId="{55788083-71C7-47DE-9D59-83D5AD69FAC7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41.821" v="103"/>
          <ac:inkMkLst>
            <pc:docMk/>
            <pc:sldMk cId="1776464570" sldId="257"/>
            <ac:inkMk id="77" creationId="{3DE81A5F-4D06-4711-A402-B8BFE82AEAF8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54.964" v="135"/>
          <ac:inkMkLst>
            <pc:docMk/>
            <pc:sldMk cId="1776464570" sldId="257"/>
            <ac:inkMk id="78" creationId="{AD79446B-E4EE-4766-B8D7-DB44F2E2B045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54.964" v="134"/>
          <ac:inkMkLst>
            <pc:docMk/>
            <pc:sldMk cId="1776464570" sldId="257"/>
            <ac:inkMk id="79" creationId="{B0CCE651-3803-4190-A657-C284FCFB1E3F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54.964" v="133"/>
          <ac:inkMkLst>
            <pc:docMk/>
            <pc:sldMk cId="1776464570" sldId="257"/>
            <ac:inkMk id="80" creationId="{780672AD-E0F0-4C18-9802-5989CE6BBBC0}"/>
          </ac:inkMkLst>
        </pc:inkChg>
        <pc:inkChg chg="add del">
          <ac:chgData name="Guest User" userId="S::urn:spo:anon#7af9bc88b1ca6fd6d7ae8ff9b73a4fd9e0afdcfeb785ae35f2438ccd5cc3d634::" providerId="AD" clId="Web-{9B054A7D-3B10-2649-D545-85027DDD71D3}" dt="2021-12-01T21:04:54.964" v="132"/>
          <ac:inkMkLst>
            <pc:docMk/>
            <pc:sldMk cId="1776464570" sldId="257"/>
            <ac:inkMk id="81" creationId="{6080F469-5F6E-440E-9B4D-548D8FBAF670}"/>
          </ac:inkMkLst>
        </pc:inkChg>
        <pc:cxnChg chg="mod">
          <ac:chgData name="Guest User" userId="S::urn:spo:anon#7af9bc88b1ca6fd6d7ae8ff9b73a4fd9e0afdcfeb785ae35f2438ccd5cc3d634::" providerId="AD" clId="Web-{9B054A7D-3B10-2649-D545-85027DDD71D3}" dt="2021-12-01T21:15:00.322" v="173" actId="14100"/>
          <ac:cxnSpMkLst>
            <pc:docMk/>
            <pc:sldMk cId="1776464570" sldId="257"/>
            <ac:cxnSpMk id="75" creationId="{71CE7C07-7D6C-4628-8F5E-FF2281D90ABB}"/>
          </ac:cxnSpMkLst>
        </pc:cxnChg>
      </pc:sldChg>
      <pc:sldChg chg="addSp delSp modSp mod setBg addAnim delAnim">
        <pc:chgData name="Guest User" userId="S::urn:spo:anon#7af9bc88b1ca6fd6d7ae8ff9b73a4fd9e0afdcfeb785ae35f2438ccd5cc3d634::" providerId="AD" clId="Web-{9B054A7D-3B10-2649-D545-85027DDD71D3}" dt="2021-12-01T23:10:10.311" v="667"/>
        <pc:sldMkLst>
          <pc:docMk/>
          <pc:sldMk cId="2821574076" sldId="258"/>
        </pc:sldMkLst>
        <pc:spChg chg="mod">
          <ac:chgData name="Guest User" userId="S::urn:spo:anon#7af9bc88b1ca6fd6d7ae8ff9b73a4fd9e0afdcfeb785ae35f2438ccd5cc3d634::" providerId="AD" clId="Web-{9B054A7D-3B10-2649-D545-85027DDD71D3}" dt="2021-12-01T23:10:10.311" v="667"/>
          <ac:spMkLst>
            <pc:docMk/>
            <pc:sldMk cId="2821574076" sldId="258"/>
            <ac:spMk id="2" creationId="{EAD35026-55EB-4719-85A3-9A987A9A23FE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3:10:10.311" v="667"/>
          <ac:spMkLst>
            <pc:docMk/>
            <pc:sldMk cId="2821574076" sldId="258"/>
            <ac:spMk id="3" creationId="{6089730C-1C0F-4984-A089-EEF1FA0E2588}"/>
          </ac:spMkLst>
        </pc:spChg>
        <pc:spChg chg="add del">
          <ac:chgData name="Guest User" userId="S::urn:spo:anon#7af9bc88b1ca6fd6d7ae8ff9b73a4fd9e0afdcfeb785ae35f2438ccd5cc3d634::" providerId="AD" clId="Web-{9B054A7D-3B10-2649-D545-85027DDD71D3}" dt="2021-12-01T23:10:10.311" v="667"/>
          <ac:spMkLst>
            <pc:docMk/>
            <pc:sldMk cId="2821574076" sldId="258"/>
            <ac:spMk id="8" creationId="{6E5BD17F-C95C-40ED-8D04-03295D46FD23}"/>
          </ac:spMkLst>
        </pc:spChg>
        <pc:spChg chg="add del">
          <ac:chgData name="Guest User" userId="S::urn:spo:anon#7af9bc88b1ca6fd6d7ae8ff9b73a4fd9e0afdcfeb785ae35f2438ccd5cc3d634::" providerId="AD" clId="Web-{9B054A7D-3B10-2649-D545-85027DDD71D3}" dt="2021-12-01T23:10:10.311" v="667"/>
          <ac:spMkLst>
            <pc:docMk/>
            <pc:sldMk cId="2821574076" sldId="258"/>
            <ac:spMk id="10" creationId="{4203DEB5-0B19-4F8E-84E2-00F5861C96F9}"/>
          </ac:spMkLst>
        </pc:spChg>
      </pc:sldChg>
      <pc:sldChg chg="addSp modSp mod setBg">
        <pc:chgData name="Guest User" userId="S::urn:spo:anon#7af9bc88b1ca6fd6d7ae8ff9b73a4fd9e0afdcfeb785ae35f2438ccd5cc3d634::" providerId="AD" clId="Web-{9B054A7D-3B10-2649-D545-85027DDD71D3}" dt="2021-12-01T23:10:37.077" v="680" actId="1076"/>
        <pc:sldMkLst>
          <pc:docMk/>
          <pc:sldMk cId="3461566190" sldId="259"/>
        </pc:sldMkLst>
        <pc:spChg chg="mod">
          <ac:chgData name="Guest User" userId="S::urn:spo:anon#7af9bc88b1ca6fd6d7ae8ff9b73a4fd9e0afdcfeb785ae35f2438ccd5cc3d634::" providerId="AD" clId="Web-{9B054A7D-3B10-2649-D545-85027DDD71D3}" dt="2021-12-01T23:10:26.795" v="674" actId="1076"/>
          <ac:spMkLst>
            <pc:docMk/>
            <pc:sldMk cId="3461566190" sldId="259"/>
            <ac:spMk id="2" creationId="{2B2F2937-7D5B-48CC-B3A1-CB4F23EBF0A9}"/>
          </ac:spMkLst>
        </pc:spChg>
        <pc:spChg chg="mod">
          <ac:chgData name="Guest User" userId="S::urn:spo:anon#7af9bc88b1ca6fd6d7ae8ff9b73a4fd9e0afdcfeb785ae35f2438ccd5cc3d634::" providerId="AD" clId="Web-{9B054A7D-3B10-2649-D545-85027DDD71D3}" dt="2021-12-01T23:10:37.077" v="680" actId="1076"/>
          <ac:spMkLst>
            <pc:docMk/>
            <pc:sldMk cId="3461566190" sldId="259"/>
            <ac:spMk id="3" creationId="{4C2273E3-D5AB-40D6-81D9-740C6B2FCBFD}"/>
          </ac:spMkLst>
        </pc:spChg>
        <pc:spChg chg="add">
          <ac:chgData name="Guest User" userId="S::urn:spo:anon#7af9bc88b1ca6fd6d7ae8ff9b73a4fd9e0afdcfeb785ae35f2438ccd5cc3d634::" providerId="AD" clId="Web-{9B054A7D-3B10-2649-D545-85027DDD71D3}" dt="2021-12-01T23:10:14.045" v="668"/>
          <ac:spMkLst>
            <pc:docMk/>
            <pc:sldMk cId="3461566190" sldId="259"/>
            <ac:spMk id="9" creationId="{419501C6-F015-4273-AF88-E0F6C853899F}"/>
          </ac:spMkLst>
        </pc:spChg>
        <pc:spChg chg="add">
          <ac:chgData name="Guest User" userId="S::urn:spo:anon#7af9bc88b1ca6fd6d7ae8ff9b73a4fd9e0afdcfeb785ae35f2438ccd5cc3d634::" providerId="AD" clId="Web-{9B054A7D-3B10-2649-D545-85027DDD71D3}" dt="2021-12-01T23:10:14.045" v="668"/>
          <ac:spMkLst>
            <pc:docMk/>
            <pc:sldMk cId="3461566190" sldId="259"/>
            <ac:spMk id="11" creationId="{CA677DB7-5829-45BD-9754-5EC484CC4253}"/>
          </ac:spMkLst>
        </pc:spChg>
        <pc:picChg chg="add mod">
          <ac:chgData name="Guest User" userId="S::urn:spo:anon#7af9bc88b1ca6fd6d7ae8ff9b73a4fd9e0afdcfeb785ae35f2438ccd5cc3d634::" providerId="AD" clId="Web-{9B054A7D-3B10-2649-D545-85027DDD71D3}" dt="2021-12-01T23:10:14.045" v="668"/>
          <ac:picMkLst>
            <pc:docMk/>
            <pc:sldMk cId="3461566190" sldId="259"/>
            <ac:picMk id="4" creationId="{D9A15AA7-E22D-4E9F-BC10-958A4BC35FBA}"/>
          </ac:picMkLst>
        </pc:picChg>
      </pc:sldChg>
    </pc:docChg>
  </pc:docChgLst>
  <pc:docChgLst>
    <pc:chgData name="Santiago Delgado" userId="S::esdelgadoca@unal.edu.co::5ebf1600-6b73-4827-a5ac-9d840da2689e" providerId="AD" clId="Web-{BFE477AA-6716-CFFE-575F-7DFEBF602FA9}"/>
    <pc:docChg chg="addSld delSld modSld sldOrd">
      <pc:chgData name="Santiago Delgado" userId="S::esdelgadoca@unal.edu.co::5ebf1600-6b73-4827-a5ac-9d840da2689e" providerId="AD" clId="Web-{BFE477AA-6716-CFFE-575F-7DFEBF602FA9}" dt="2021-12-01T23:16:11.929" v="54"/>
      <pc:docMkLst>
        <pc:docMk/>
      </pc:docMkLst>
      <pc:sldChg chg="modSp">
        <pc:chgData name="Santiago Delgado" userId="S::esdelgadoca@unal.edu.co::5ebf1600-6b73-4827-a5ac-9d840da2689e" providerId="AD" clId="Web-{BFE477AA-6716-CFFE-575F-7DFEBF602FA9}" dt="2021-12-01T23:14:43.767" v="52" actId="1076"/>
        <pc:sldMkLst>
          <pc:docMk/>
          <pc:sldMk cId="1776464570" sldId="257"/>
        </pc:sldMkLst>
        <pc:spChg chg="mod">
          <ac:chgData name="Santiago Delgado" userId="S::esdelgadoca@unal.edu.co::5ebf1600-6b73-4827-a5ac-9d840da2689e" providerId="AD" clId="Web-{BFE477AA-6716-CFFE-575F-7DFEBF602FA9}" dt="2021-12-01T23:14:43.767" v="52" actId="1076"/>
          <ac:spMkLst>
            <pc:docMk/>
            <pc:sldMk cId="1776464570" sldId="257"/>
            <ac:spMk id="89" creationId="{77356146-6FDE-47CF-BBE2-5CD1B13A6F22}"/>
          </ac:spMkLst>
        </pc:spChg>
      </pc:sldChg>
      <pc:sldChg chg="modSp">
        <pc:chgData name="Santiago Delgado" userId="S::esdelgadoca@unal.edu.co::5ebf1600-6b73-4827-a5ac-9d840da2689e" providerId="AD" clId="Web-{BFE477AA-6716-CFFE-575F-7DFEBF602FA9}" dt="2021-12-01T22:56:49.382" v="7" actId="20577"/>
        <pc:sldMkLst>
          <pc:docMk/>
          <pc:sldMk cId="2821574076" sldId="258"/>
        </pc:sldMkLst>
        <pc:spChg chg="mod">
          <ac:chgData name="Santiago Delgado" userId="S::esdelgadoca@unal.edu.co::5ebf1600-6b73-4827-a5ac-9d840da2689e" providerId="AD" clId="Web-{BFE477AA-6716-CFFE-575F-7DFEBF602FA9}" dt="2021-12-01T22:56:49.382" v="7" actId="20577"/>
          <ac:spMkLst>
            <pc:docMk/>
            <pc:sldMk cId="2821574076" sldId="258"/>
            <ac:spMk id="2" creationId="{EAD35026-55EB-4719-85A3-9A987A9A23FE}"/>
          </ac:spMkLst>
        </pc:spChg>
      </pc:sldChg>
      <pc:sldChg chg="modSp">
        <pc:chgData name="Santiago Delgado" userId="S::esdelgadoca@unal.edu.co::5ebf1600-6b73-4827-a5ac-9d840da2689e" providerId="AD" clId="Web-{BFE477AA-6716-CFFE-575F-7DFEBF602FA9}" dt="2021-12-01T23:16:11.929" v="54"/>
        <pc:sldMkLst>
          <pc:docMk/>
          <pc:sldMk cId="2339708740" sldId="260"/>
        </pc:sldMkLst>
        <pc:graphicFrameChg chg="mod modGraphic">
          <ac:chgData name="Santiago Delgado" userId="S::esdelgadoca@unal.edu.co::5ebf1600-6b73-4827-a5ac-9d840da2689e" providerId="AD" clId="Web-{BFE477AA-6716-CFFE-575F-7DFEBF602FA9}" dt="2021-12-01T23:16:11.929" v="54"/>
          <ac:graphicFrameMkLst>
            <pc:docMk/>
            <pc:sldMk cId="2339708740" sldId="260"/>
            <ac:graphicFrameMk id="79" creationId="{EC59A962-637E-4509-B3CE-CA19EE76589E}"/>
          </ac:graphicFrameMkLst>
        </pc:graphicFrameChg>
      </pc:sldChg>
      <pc:sldChg chg="del">
        <pc:chgData name="Santiago Delgado" userId="S::esdelgadoca@unal.edu.co::5ebf1600-6b73-4827-a5ac-9d840da2689e" providerId="AD" clId="Web-{BFE477AA-6716-CFFE-575F-7DFEBF602FA9}" dt="2021-12-01T23:12:54.463" v="41"/>
        <pc:sldMkLst>
          <pc:docMk/>
          <pc:sldMk cId="1452015044" sldId="261"/>
        </pc:sldMkLst>
      </pc:sldChg>
      <pc:sldChg chg="new del">
        <pc:chgData name="Santiago Delgado" userId="S::esdelgadoca@unal.edu.co::5ebf1600-6b73-4827-a5ac-9d840da2689e" providerId="AD" clId="Web-{BFE477AA-6716-CFFE-575F-7DFEBF602FA9}" dt="2021-12-01T23:12:58.807" v="42"/>
        <pc:sldMkLst>
          <pc:docMk/>
          <pc:sldMk cId="1393505328" sldId="263"/>
        </pc:sldMkLst>
      </pc:sldChg>
      <pc:sldChg chg="addSp delSp modSp add del mod replId setBg addAnim">
        <pc:chgData name="Santiago Delgado" userId="S::esdelgadoca@unal.edu.co::5ebf1600-6b73-4827-a5ac-9d840da2689e" providerId="AD" clId="Web-{BFE477AA-6716-CFFE-575F-7DFEBF602FA9}" dt="2021-12-01T23:12:45.650" v="40"/>
        <pc:sldMkLst>
          <pc:docMk/>
          <pc:sldMk cId="4182196255" sldId="264"/>
        </pc:sldMkLst>
        <pc:spChg chg="mod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2" creationId="{2B2F2937-7D5B-48CC-B3A1-CB4F23EBF0A9}"/>
          </ac:spMkLst>
        </pc:spChg>
        <pc:spChg chg="mod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3" creationId="{4C2273E3-D5AB-40D6-81D9-740C6B2FCBFD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8.880" v="22"/>
          <ac:spMkLst>
            <pc:docMk/>
            <pc:sldMk cId="4182196255" sldId="264"/>
            <ac:spMk id="5" creationId="{769A71D7-A843-4B30-B847-45D1AEEFAF7C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8.880" v="22"/>
          <ac:spMkLst>
            <pc:docMk/>
            <pc:sldMk cId="4182196255" sldId="264"/>
            <ac:spMk id="9" creationId="{419501C6-F015-4273-AF88-E0F6C853899F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8.880" v="22"/>
          <ac:spMkLst>
            <pc:docMk/>
            <pc:sldMk cId="4182196255" sldId="264"/>
            <ac:spMk id="11" creationId="{CA677DB7-5829-45BD-9754-5EC484CC4253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8.864" v="21"/>
          <ac:spMkLst>
            <pc:docMk/>
            <pc:sldMk cId="4182196255" sldId="264"/>
            <ac:spMk id="13" creationId="{1660E788-AFA9-4A1B-9991-6AA74632A15B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8.864" v="21"/>
          <ac:spMkLst>
            <pc:docMk/>
            <pc:sldMk cId="4182196255" sldId="264"/>
            <ac:spMk id="14" creationId="{867D4867-5BA7-4462-B2F6-A23F4A622AA7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15" creationId="{8DCA398B-8CB4-4C0C-89C6-A8AB6F78D7DD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6.442" v="19"/>
          <ac:spMkLst>
            <pc:docMk/>
            <pc:sldMk cId="4182196255" sldId="264"/>
            <ac:spMk id="16" creationId="{56533F40-045E-4E3D-9243-864CD4E58669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17" creationId="{9E8345C6-0280-4226-BD83-7333BA6C3AA3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36.442" v="19"/>
          <ac:spMkLst>
            <pc:docMk/>
            <pc:sldMk cId="4182196255" sldId="264"/>
            <ac:spMk id="18" creationId="{30402EC6-D845-41B3-BEBE-CB34D9BFEA60}"/>
          </ac:spMkLst>
        </pc:spChg>
        <pc:spChg chg="add del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20" creationId="{99823778-D290-4538-B146-1F73C3755C9D}"/>
          </ac:spMkLst>
        </pc:spChg>
        <pc:spChg chg="add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25" creationId="{CB94C45D-FCB1-4B86-967A-2C9EDB637F0C}"/>
          </ac:spMkLst>
        </pc:spChg>
        <pc:spChg chg="add">
          <ac:chgData name="Santiago Delgado" userId="S::esdelgadoca@unal.edu.co::5ebf1600-6b73-4827-a5ac-9d840da2689e" providerId="AD" clId="Web-{BFE477AA-6716-CFFE-575F-7DFEBF602FA9}" dt="2021-12-01T23:11:48.927" v="25"/>
          <ac:spMkLst>
            <pc:docMk/>
            <pc:sldMk cId="4182196255" sldId="264"/>
            <ac:spMk id="27" creationId="{232C4A34-762E-40DF-A8AF-0D811BC0258B}"/>
          </ac:spMkLst>
        </pc:spChg>
        <pc:picChg chg="del">
          <ac:chgData name="Santiago Delgado" userId="S::esdelgadoca@unal.edu.co::5ebf1600-6b73-4827-a5ac-9d840da2689e" providerId="AD" clId="Web-{BFE477AA-6716-CFFE-575F-7DFEBF602FA9}" dt="2021-12-01T23:10:53.158" v="13"/>
          <ac:picMkLst>
            <pc:docMk/>
            <pc:sldMk cId="4182196255" sldId="264"/>
            <ac:picMk id="4" creationId="{D9A15AA7-E22D-4E9F-BC10-958A4BC35FBA}"/>
          </ac:picMkLst>
        </pc:picChg>
        <pc:picChg chg="add del mod">
          <ac:chgData name="Santiago Delgado" userId="S::esdelgadoca@unal.edu.co::5ebf1600-6b73-4827-a5ac-9d840da2689e" providerId="AD" clId="Web-{BFE477AA-6716-CFFE-575F-7DFEBF602FA9}" dt="2021-12-01T23:11:20.066" v="16"/>
          <ac:picMkLst>
            <pc:docMk/>
            <pc:sldMk cId="4182196255" sldId="264"/>
            <ac:picMk id="6" creationId="{3A7DD05A-FF00-4E59-B75A-EFE21A59EA9B}"/>
          </ac:picMkLst>
        </pc:picChg>
        <pc:picChg chg="add mod ord">
          <ac:chgData name="Santiago Delgado" userId="S::esdelgadoca@unal.edu.co::5ebf1600-6b73-4827-a5ac-9d840da2689e" providerId="AD" clId="Web-{BFE477AA-6716-CFFE-575F-7DFEBF602FA9}" dt="2021-12-01T23:11:48.927" v="25"/>
          <ac:picMkLst>
            <pc:docMk/>
            <pc:sldMk cId="4182196255" sldId="264"/>
            <ac:picMk id="7" creationId="{A2C7FEB3-E5D7-4C40-99CB-9AA20BA4941F}"/>
          </ac:picMkLst>
        </pc:picChg>
      </pc:sldChg>
      <pc:sldChg chg="addSp delSp modSp add ord replId">
        <pc:chgData name="Santiago Delgado" userId="S::esdelgadoca@unal.edu.co::5ebf1600-6b73-4827-a5ac-9d840da2689e" providerId="AD" clId="Web-{BFE477AA-6716-CFFE-575F-7DFEBF602FA9}" dt="2021-12-01T23:12:32.086" v="39" actId="20577"/>
        <pc:sldMkLst>
          <pc:docMk/>
          <pc:sldMk cId="1641898219" sldId="265"/>
        </pc:sldMkLst>
        <pc:spChg chg="mod">
          <ac:chgData name="Santiago Delgado" userId="S::esdelgadoca@unal.edu.co::5ebf1600-6b73-4827-a5ac-9d840da2689e" providerId="AD" clId="Web-{BFE477AA-6716-CFFE-575F-7DFEBF602FA9}" dt="2021-12-01T23:12:15.632" v="37" actId="20577"/>
          <ac:spMkLst>
            <pc:docMk/>
            <pc:sldMk cId="1641898219" sldId="265"/>
            <ac:spMk id="2" creationId="{2B2F2937-7D5B-48CC-B3A1-CB4F23EBF0A9}"/>
          </ac:spMkLst>
        </pc:spChg>
        <pc:spChg chg="mod">
          <ac:chgData name="Santiago Delgado" userId="S::esdelgadoca@unal.edu.co::5ebf1600-6b73-4827-a5ac-9d840da2689e" providerId="AD" clId="Web-{BFE477AA-6716-CFFE-575F-7DFEBF602FA9}" dt="2021-12-01T23:12:32.086" v="39" actId="20577"/>
          <ac:spMkLst>
            <pc:docMk/>
            <pc:sldMk cId="1641898219" sldId="265"/>
            <ac:spMk id="3" creationId="{4C2273E3-D5AB-40D6-81D9-740C6B2FCBFD}"/>
          </ac:spMkLst>
        </pc:spChg>
        <pc:picChg chg="del">
          <ac:chgData name="Santiago Delgado" userId="S::esdelgadoca@unal.edu.co::5ebf1600-6b73-4827-a5ac-9d840da2689e" providerId="AD" clId="Web-{BFE477AA-6716-CFFE-575F-7DFEBF602FA9}" dt="2021-12-01T23:11:54.818" v="28"/>
          <ac:picMkLst>
            <pc:docMk/>
            <pc:sldMk cId="1641898219" sldId="265"/>
            <ac:picMk id="4" creationId="{D9A15AA7-E22D-4E9F-BC10-958A4BC35FBA}"/>
          </ac:picMkLst>
        </pc:picChg>
        <pc:picChg chg="add mod">
          <ac:chgData name="Santiago Delgado" userId="S::esdelgadoca@unal.edu.co::5ebf1600-6b73-4827-a5ac-9d840da2689e" providerId="AD" clId="Web-{BFE477AA-6716-CFFE-575F-7DFEBF602FA9}" dt="2021-12-01T23:12:02.897" v="30" actId="1076"/>
          <ac:picMkLst>
            <pc:docMk/>
            <pc:sldMk cId="1641898219" sldId="265"/>
            <ac:picMk id="5" creationId="{10D00503-CCA7-478D-8CB3-92C221012A3E}"/>
          </ac:picMkLst>
        </pc:picChg>
      </pc:sldChg>
      <pc:sldChg chg="add del replId">
        <pc:chgData name="Santiago Delgado" userId="S::esdelgadoca@unal.edu.co::5ebf1600-6b73-4827-a5ac-9d840da2689e" providerId="AD" clId="Web-{BFE477AA-6716-CFFE-575F-7DFEBF602FA9}" dt="2021-12-01T23:10:50.814" v="12"/>
        <pc:sldMkLst>
          <pc:docMk/>
          <pc:sldMk cId="2548407396" sldId="265"/>
        </pc:sldMkLst>
      </pc:sldChg>
    </pc:docChg>
  </pc:docChgLst>
  <pc:docChgLst>
    <pc:chgData name="Santiago Delgado" userId="S::esdelgadoca@unal.edu.co::5ebf1600-6b73-4827-a5ac-9d840da2689e" providerId="AD" clId="Web-{19DDE53E-A12E-43B2-8CA2-6672899B7E4A}"/>
    <pc:docChg chg="addSld delSld modSld">
      <pc:chgData name="Santiago Delgado" userId="S::esdelgadoca@unal.edu.co::5ebf1600-6b73-4827-a5ac-9d840da2689e" providerId="AD" clId="Web-{19DDE53E-A12E-43B2-8CA2-6672899B7E4A}" dt="2022-01-13T01:46:18.197" v="304" actId="20577"/>
      <pc:docMkLst>
        <pc:docMk/>
      </pc:docMkLst>
      <pc:sldChg chg="addSp delSp modSp">
        <pc:chgData name="Santiago Delgado" userId="S::esdelgadoca@unal.edu.co::5ebf1600-6b73-4827-a5ac-9d840da2689e" providerId="AD" clId="Web-{19DDE53E-A12E-43B2-8CA2-6672899B7E4A}" dt="2022-01-13T01:35:37.933" v="238" actId="1076"/>
        <pc:sldMkLst>
          <pc:docMk/>
          <pc:sldMk cId="1776464570" sldId="257"/>
        </pc:sldMkLst>
        <pc:spChg chg="mod">
          <ac:chgData name="Santiago Delgado" userId="S::esdelgadoca@unal.edu.co::5ebf1600-6b73-4827-a5ac-9d840da2689e" providerId="AD" clId="Web-{19DDE53E-A12E-43B2-8CA2-6672899B7E4A}" dt="2022-01-12T23:44:34.091" v="8" actId="20577"/>
          <ac:spMkLst>
            <pc:docMk/>
            <pc:sldMk cId="1776464570" sldId="257"/>
            <ac:spMk id="4" creationId="{B62F2288-D61F-4111-85F5-A47DE4267E46}"/>
          </ac:spMkLst>
        </pc:spChg>
        <pc:spChg chg="add del">
          <ac:chgData name="Santiago Delgado" userId="S::esdelgadoca@unal.edu.co::5ebf1600-6b73-4827-a5ac-9d840da2689e" providerId="AD" clId="Web-{19DDE53E-A12E-43B2-8CA2-6672899B7E4A}" dt="2022-01-13T01:34:11.713" v="226"/>
          <ac:spMkLst>
            <pc:docMk/>
            <pc:sldMk cId="1776464570" sldId="257"/>
            <ac:spMk id="61" creationId="{B8ADF95A-31B6-4CED-ABD1-D576877367A9}"/>
          </ac:spMkLst>
        </pc:spChg>
        <pc:spChg chg="add del mod">
          <ac:chgData name="Santiago Delgado" userId="S::esdelgadoca@unal.edu.co::5ebf1600-6b73-4827-a5ac-9d840da2689e" providerId="AD" clId="Web-{19DDE53E-A12E-43B2-8CA2-6672899B7E4A}" dt="2022-01-13T01:34:31.385" v="231" actId="20577"/>
          <ac:spMkLst>
            <pc:docMk/>
            <pc:sldMk cId="1776464570" sldId="257"/>
            <ac:spMk id="66" creationId="{EB6EBE98-70CE-41FC-B5AF-23F9AB54ADDC}"/>
          </ac:spMkLst>
        </pc:spChg>
        <pc:spChg chg="add del mod">
          <ac:chgData name="Santiago Delgado" userId="S::esdelgadoca@unal.edu.co::5ebf1600-6b73-4827-a5ac-9d840da2689e" providerId="AD" clId="Web-{19DDE53E-A12E-43B2-8CA2-6672899B7E4A}" dt="2022-01-13T01:35:37.933" v="238" actId="1076"/>
          <ac:spMkLst>
            <pc:docMk/>
            <pc:sldMk cId="1776464570" sldId="257"/>
            <ac:spMk id="67" creationId="{2074E500-F650-4E7E-949D-50CCBD95ABFC}"/>
          </ac:spMkLst>
        </pc:spChg>
        <pc:grpChg chg="mod">
          <ac:chgData name="Santiago Delgado" userId="S::esdelgadoca@unal.edu.co::5ebf1600-6b73-4827-a5ac-9d840da2689e" providerId="AD" clId="Web-{19DDE53E-A12E-43B2-8CA2-6672899B7E4A}" dt="2022-01-13T01:31:26.162" v="220" actId="1076"/>
          <ac:grpSpMkLst>
            <pc:docMk/>
            <pc:sldMk cId="1776464570" sldId="257"/>
            <ac:grpSpMk id="82" creationId="{0EE0342E-4388-4CED-8FCC-D9E365BF1A97}"/>
          </ac:grpSpMkLst>
        </pc:grpChg>
      </pc:sldChg>
      <pc:sldChg chg="add del">
        <pc:chgData name="Santiago Delgado" userId="S::esdelgadoca@unal.edu.co::5ebf1600-6b73-4827-a5ac-9d840da2689e" providerId="AD" clId="Web-{19DDE53E-A12E-43B2-8CA2-6672899B7E4A}" dt="2022-01-13T01:31:29.787" v="222"/>
        <pc:sldMkLst>
          <pc:docMk/>
          <pc:sldMk cId="2339708740" sldId="260"/>
        </pc:sldMkLst>
      </pc:sldChg>
      <pc:sldChg chg="modSp">
        <pc:chgData name="Santiago Delgado" userId="S::esdelgadoca@unal.edu.co::5ebf1600-6b73-4827-a5ac-9d840da2689e" providerId="AD" clId="Web-{19DDE53E-A12E-43B2-8CA2-6672899B7E4A}" dt="2022-01-13T01:46:18.197" v="304" actId="20577"/>
        <pc:sldMkLst>
          <pc:docMk/>
          <pc:sldMk cId="13419342" sldId="262"/>
        </pc:sldMkLst>
        <pc:spChg chg="mod">
          <ac:chgData name="Santiago Delgado" userId="S::esdelgadoca@unal.edu.co::5ebf1600-6b73-4827-a5ac-9d840da2689e" providerId="AD" clId="Web-{19DDE53E-A12E-43B2-8CA2-6672899B7E4A}" dt="2022-01-13T01:46:18.197" v="304" actId="20577"/>
          <ac:spMkLst>
            <pc:docMk/>
            <pc:sldMk cId="13419342" sldId="262"/>
            <ac:spMk id="3" creationId="{16BF2639-CBF1-48FF-8CD8-E1E81861DC81}"/>
          </ac:spMkLst>
        </pc:spChg>
      </pc:sldChg>
      <pc:sldChg chg="addSp delSp modSp">
        <pc:chgData name="Santiago Delgado" userId="S::esdelgadoca@unal.edu.co::5ebf1600-6b73-4827-a5ac-9d840da2689e" providerId="AD" clId="Web-{19DDE53E-A12E-43B2-8CA2-6672899B7E4A}" dt="2022-01-12T23:12:40.790" v="7"/>
        <pc:sldMkLst>
          <pc:docMk/>
          <pc:sldMk cId="2191813606" sldId="268"/>
        </pc:sldMkLst>
        <pc:picChg chg="add del mod">
          <ac:chgData name="Santiago Delgado" userId="S::esdelgadoca@unal.edu.co::5ebf1600-6b73-4827-a5ac-9d840da2689e" providerId="AD" clId="Web-{19DDE53E-A12E-43B2-8CA2-6672899B7E4A}" dt="2022-01-12T23:12:35.978" v="4"/>
          <ac:picMkLst>
            <pc:docMk/>
            <pc:sldMk cId="2191813606" sldId="268"/>
            <ac:picMk id="2" creationId="{3A23CC30-C525-4D28-ABB2-28C51D4CFA2D}"/>
          </ac:picMkLst>
        </pc:picChg>
        <pc:picChg chg="add del">
          <ac:chgData name="Santiago Delgado" userId="S::esdelgadoca@unal.edu.co::5ebf1600-6b73-4827-a5ac-9d840da2689e" providerId="AD" clId="Web-{19DDE53E-A12E-43B2-8CA2-6672899B7E4A}" dt="2022-01-12T23:12:40.790" v="7"/>
          <ac:picMkLst>
            <pc:docMk/>
            <pc:sldMk cId="2191813606" sldId="268"/>
            <ac:picMk id="64" creationId="{70CC55D4-3A18-4749-A095-1D5B0A87D722}"/>
          </ac:picMkLst>
        </pc:picChg>
      </pc:sldChg>
      <pc:sldChg chg="modSp">
        <pc:chgData name="Santiago Delgado" userId="S::esdelgadoca@unal.edu.co::5ebf1600-6b73-4827-a5ac-9d840da2689e" providerId="AD" clId="Web-{19DDE53E-A12E-43B2-8CA2-6672899B7E4A}" dt="2022-01-13T01:09:18.775" v="130"/>
        <pc:sldMkLst>
          <pc:docMk/>
          <pc:sldMk cId="4239375664" sldId="269"/>
        </pc:sldMkLst>
        <pc:graphicFrameChg chg="mod modGraphic">
          <ac:chgData name="Santiago Delgado" userId="S::esdelgadoca@unal.edu.co::5ebf1600-6b73-4827-a5ac-9d840da2689e" providerId="AD" clId="Web-{19DDE53E-A12E-43B2-8CA2-6672899B7E4A}" dt="2022-01-13T01:09:18.775" v="130"/>
          <ac:graphicFrameMkLst>
            <pc:docMk/>
            <pc:sldMk cId="4239375664" sldId="269"/>
            <ac:graphicFrameMk id="59" creationId="{3D38A9E3-ACA1-4508-A47F-6071CFB913FE}"/>
          </ac:graphicFrameMkLst>
        </pc:graphicFrameChg>
      </pc:sldChg>
      <pc:sldChg chg="modSp">
        <pc:chgData name="Santiago Delgado" userId="S::esdelgadoca@unal.edu.co::5ebf1600-6b73-4827-a5ac-9d840da2689e" providerId="AD" clId="Web-{19DDE53E-A12E-43B2-8CA2-6672899B7E4A}" dt="2022-01-12T23:52:43.352" v="62"/>
        <pc:sldMkLst>
          <pc:docMk/>
          <pc:sldMk cId="2894833701" sldId="270"/>
        </pc:sldMkLst>
        <pc:graphicFrameChg chg="mod modGraphic">
          <ac:chgData name="Santiago Delgado" userId="S::esdelgadoca@unal.edu.co::5ebf1600-6b73-4827-a5ac-9d840da2689e" providerId="AD" clId="Web-{19DDE53E-A12E-43B2-8CA2-6672899B7E4A}" dt="2022-01-12T23:52:43.352" v="62"/>
          <ac:graphicFrameMkLst>
            <pc:docMk/>
            <pc:sldMk cId="2894833701" sldId="270"/>
            <ac:graphicFrameMk id="59" creationId="{3D38A9E3-ACA1-4508-A47F-6071CFB913FE}"/>
          </ac:graphicFrameMkLst>
        </pc:graphicFrameChg>
      </pc:sldChg>
      <pc:sldChg chg="modSp">
        <pc:chgData name="Santiago Delgado" userId="S::esdelgadoca@unal.edu.co::5ebf1600-6b73-4827-a5ac-9d840da2689e" providerId="AD" clId="Web-{19DDE53E-A12E-43B2-8CA2-6672899B7E4A}" dt="2022-01-13T01:09:35.885" v="132"/>
        <pc:sldMkLst>
          <pc:docMk/>
          <pc:sldMk cId="848042450" sldId="271"/>
        </pc:sldMkLst>
        <pc:graphicFrameChg chg="mod modGraphic">
          <ac:chgData name="Santiago Delgado" userId="S::esdelgadoca@unal.edu.co::5ebf1600-6b73-4827-a5ac-9d840da2689e" providerId="AD" clId="Web-{19DDE53E-A12E-43B2-8CA2-6672899B7E4A}" dt="2022-01-13T01:09:35.885" v="132"/>
          <ac:graphicFrameMkLst>
            <pc:docMk/>
            <pc:sldMk cId="848042450" sldId="271"/>
            <ac:graphicFrameMk id="59" creationId="{3D38A9E3-ACA1-4508-A47F-6071CFB913FE}"/>
          </ac:graphicFrameMkLst>
        </pc:graphicFrameChg>
      </pc:sldChg>
      <pc:sldChg chg="modSp">
        <pc:chgData name="Santiago Delgado" userId="S::esdelgadoca@unal.edu.co::5ebf1600-6b73-4827-a5ac-9d840da2689e" providerId="AD" clId="Web-{19DDE53E-A12E-43B2-8CA2-6672899B7E4A}" dt="2022-01-13T01:10:36.621" v="138"/>
        <pc:sldMkLst>
          <pc:docMk/>
          <pc:sldMk cId="1901718592" sldId="272"/>
        </pc:sldMkLst>
        <pc:graphicFrameChg chg="mod modGraphic">
          <ac:chgData name="Santiago Delgado" userId="S::esdelgadoca@unal.edu.co::5ebf1600-6b73-4827-a5ac-9d840da2689e" providerId="AD" clId="Web-{19DDE53E-A12E-43B2-8CA2-6672899B7E4A}" dt="2022-01-13T01:10:36.621" v="138"/>
          <ac:graphicFrameMkLst>
            <pc:docMk/>
            <pc:sldMk cId="1901718592" sldId="272"/>
            <ac:graphicFrameMk id="59" creationId="{3D38A9E3-ACA1-4508-A47F-6071CFB913FE}"/>
          </ac:graphicFrameMkLst>
        </pc:graphicFrameChg>
      </pc:sldChg>
      <pc:sldChg chg="addSp delSp modSp">
        <pc:chgData name="Santiago Delgado" userId="S::esdelgadoca@unal.edu.co::5ebf1600-6b73-4827-a5ac-9d840da2689e" providerId="AD" clId="Web-{19DDE53E-A12E-43B2-8CA2-6672899B7E4A}" dt="2022-01-13T01:19:58.726" v="169"/>
        <pc:sldMkLst>
          <pc:docMk/>
          <pc:sldMk cId="947531640" sldId="273"/>
        </pc:sldMkLst>
        <pc:spChg chg="mod">
          <ac:chgData name="Santiago Delgado" userId="S::esdelgadoca@unal.edu.co::5ebf1600-6b73-4827-a5ac-9d840da2689e" providerId="AD" clId="Web-{19DDE53E-A12E-43B2-8CA2-6672899B7E4A}" dt="2022-01-13T01:14:30.579" v="139" actId="1076"/>
          <ac:spMkLst>
            <pc:docMk/>
            <pc:sldMk cId="947531640" sldId="273"/>
            <ac:spMk id="4" creationId="{3C84F0A0-B955-4E24-BB43-C5CB2A98E278}"/>
          </ac:spMkLst>
        </pc:spChg>
        <pc:spChg chg="add del mod">
          <ac:chgData name="Santiago Delgado" userId="S::esdelgadoca@unal.edu.co::5ebf1600-6b73-4827-a5ac-9d840da2689e" providerId="AD" clId="Web-{19DDE53E-A12E-43B2-8CA2-6672899B7E4A}" dt="2022-01-13T01:17:34.911" v="146"/>
          <ac:spMkLst>
            <pc:docMk/>
            <pc:sldMk cId="947531640" sldId="273"/>
            <ac:spMk id="5" creationId="{51DF65B8-AFD3-4F2C-884D-273A28F98878}"/>
          </ac:spMkLst>
        </pc:spChg>
        <pc:graphicFrameChg chg="add mod modGraphic">
          <ac:chgData name="Santiago Delgado" userId="S::esdelgadoca@unal.edu.co::5ebf1600-6b73-4827-a5ac-9d840da2689e" providerId="AD" clId="Web-{19DDE53E-A12E-43B2-8CA2-6672899B7E4A}" dt="2022-01-13T01:19:58.726" v="169"/>
          <ac:graphicFrameMkLst>
            <pc:docMk/>
            <pc:sldMk cId="947531640" sldId="273"/>
            <ac:graphicFrameMk id="7" creationId="{9D7F4374-C8F4-46F0-9EE7-4142D09936BF}"/>
          </ac:graphicFrameMkLst>
        </pc:graphicFrameChg>
        <pc:picChg chg="mod">
          <ac:chgData name="Santiago Delgado" userId="S::esdelgadoca@unal.edu.co::5ebf1600-6b73-4827-a5ac-9d840da2689e" providerId="AD" clId="Web-{19DDE53E-A12E-43B2-8CA2-6672899B7E4A}" dt="2022-01-13T01:18:24.771" v="157" actId="14100"/>
          <ac:picMkLst>
            <pc:docMk/>
            <pc:sldMk cId="947531640" sldId="273"/>
            <ac:picMk id="2" creationId="{EC8276DC-5BC3-4D59-97AA-E2C2123DB219}"/>
          </ac:picMkLst>
        </pc:picChg>
        <pc:picChg chg="add del mod">
          <ac:chgData name="Santiago Delgado" userId="S::esdelgadoca@unal.edu.co::5ebf1600-6b73-4827-a5ac-9d840da2689e" providerId="AD" clId="Web-{19DDE53E-A12E-43B2-8CA2-6672899B7E4A}" dt="2022-01-13T01:06:19.756" v="64"/>
          <ac:picMkLst>
            <pc:docMk/>
            <pc:sldMk cId="947531640" sldId="273"/>
            <ac:picMk id="3" creationId="{9F79F79F-E95D-4F92-895A-AED463C70D52}"/>
          </ac:picMkLst>
        </pc:picChg>
        <pc:picChg chg="add mod">
          <ac:chgData name="Santiago Delgado" userId="S::esdelgadoca@unal.edu.co::5ebf1600-6b73-4827-a5ac-9d840da2689e" providerId="AD" clId="Web-{19DDE53E-A12E-43B2-8CA2-6672899B7E4A}" dt="2022-01-13T01:18:51.068" v="161" actId="1076"/>
          <ac:picMkLst>
            <pc:docMk/>
            <pc:sldMk cId="947531640" sldId="273"/>
            <ac:picMk id="25" creationId="{CA5B4434-8EAF-4B18-8603-8006F8737AEE}"/>
          </ac:picMkLst>
        </pc:picChg>
      </pc:sldChg>
      <pc:sldChg chg="addSp delSp modSp add replId">
        <pc:chgData name="Santiago Delgado" userId="S::esdelgadoca@unal.edu.co::5ebf1600-6b73-4827-a5ac-9d840da2689e" providerId="AD" clId="Web-{19DDE53E-A12E-43B2-8CA2-6672899B7E4A}" dt="2022-01-13T01:29:04.644" v="217" actId="1076"/>
        <pc:sldMkLst>
          <pc:docMk/>
          <pc:sldMk cId="4047594235" sldId="274"/>
        </pc:sldMkLst>
        <pc:spChg chg="mod">
          <ac:chgData name="Santiago Delgado" userId="S::esdelgadoca@unal.edu.co::5ebf1600-6b73-4827-a5ac-9d840da2689e" providerId="AD" clId="Web-{19DDE53E-A12E-43B2-8CA2-6672899B7E4A}" dt="2022-01-13T01:29:04.644" v="217" actId="1076"/>
          <ac:spMkLst>
            <pc:docMk/>
            <pc:sldMk cId="4047594235" sldId="274"/>
            <ac:spMk id="4" creationId="{3C84F0A0-B955-4E24-BB43-C5CB2A98E278}"/>
          </ac:spMkLst>
        </pc:spChg>
        <pc:graphicFrameChg chg="mod modGraphic">
          <ac:chgData name="Santiago Delgado" userId="S::esdelgadoca@unal.edu.co::5ebf1600-6b73-4827-a5ac-9d840da2689e" providerId="AD" clId="Web-{19DDE53E-A12E-43B2-8CA2-6672899B7E4A}" dt="2022-01-13T01:20:16.008" v="185"/>
          <ac:graphicFrameMkLst>
            <pc:docMk/>
            <pc:sldMk cId="4047594235" sldId="274"/>
            <ac:graphicFrameMk id="59" creationId="{3D38A9E3-ACA1-4508-A47F-6071CFB913FE}"/>
          </ac:graphicFrameMkLst>
        </pc:graphicFrameChg>
        <pc:picChg chg="del">
          <ac:chgData name="Santiago Delgado" userId="S::esdelgadoca@unal.edu.co::5ebf1600-6b73-4827-a5ac-9d840da2689e" providerId="AD" clId="Web-{19DDE53E-A12E-43B2-8CA2-6672899B7E4A}" dt="2022-01-13T01:06:42.022" v="68"/>
          <ac:picMkLst>
            <pc:docMk/>
            <pc:sldMk cId="4047594235" sldId="274"/>
            <ac:picMk id="2" creationId="{EC8276DC-5BC3-4D59-97AA-E2C2123DB219}"/>
          </ac:picMkLst>
        </pc:picChg>
        <pc:picChg chg="add mod">
          <ac:chgData name="Santiago Delgado" userId="S::esdelgadoca@unal.edu.co::5ebf1600-6b73-4827-a5ac-9d840da2689e" providerId="AD" clId="Web-{19DDE53E-A12E-43B2-8CA2-6672899B7E4A}" dt="2022-01-13T01:28:11.361" v="188" actId="14100"/>
          <ac:picMkLst>
            <pc:docMk/>
            <pc:sldMk cId="4047594235" sldId="274"/>
            <ac:picMk id="8" creationId="{0D5A0696-DEA8-4719-B82F-538D1F7A228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1:18:18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1:18:2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95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132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4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32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067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39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3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78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16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43DF-7C65-4208-A4E1-E0099ADBCBAF}" type="datetimeFigureOut">
              <a:rPr lang="es-CO" smtClean="0"/>
              <a:t>12/01/2022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43F22E-6B95-4AE8-AA97-4B409DD36B3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5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4898-11D3-44EF-AABF-2ED350F5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CORRECCIÓN MAPA DE MEMORIA DE LA PROPUESTA DE PROYECTO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5BAC9-DA2D-4B8C-8A30-3F23AC3E8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 rtl="0"/>
            <a:r>
              <a:rPr lang="en-US">
                <a:solidFill>
                  <a:srgbClr val="FFFFFF"/>
                </a:solidFill>
                <a:latin typeface="Gill Sans MT"/>
                <a:ea typeface="Segoe UI"/>
                <a:cs typeface="Segoe UI"/>
              </a:rPr>
              <a:t>Eddy Santiago Delgado Caro​</a:t>
            </a:r>
          </a:p>
          <a:p>
            <a:pPr algn="ctr" rtl="0"/>
            <a:r>
              <a:rPr lang="es-CO">
                <a:solidFill>
                  <a:srgbClr val="FFFFFF"/>
                </a:solidFill>
                <a:latin typeface="Gill Sans MT"/>
                <a:ea typeface="Segoe UI"/>
                <a:cs typeface="Segoe UI"/>
              </a:rPr>
              <a:t>Nicolas Esteban Gómez Téllez</a:t>
            </a:r>
            <a:r>
              <a:rPr lang="en-US">
                <a:solidFill>
                  <a:srgbClr val="FFFFFF"/>
                </a:solidFill>
                <a:latin typeface="Gill Sans MT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s-CO">
                <a:solidFill>
                  <a:srgbClr val="FFFFFF"/>
                </a:solidFill>
                <a:latin typeface="Gill Sans MT"/>
                <a:ea typeface="Segoe UI"/>
                <a:cs typeface="Segoe UI"/>
              </a:rPr>
              <a:t>Andr</a:t>
            </a:r>
            <a:r>
              <a:rPr lang="en-US">
                <a:solidFill>
                  <a:srgbClr val="FFFFFF"/>
                </a:solidFill>
                <a:latin typeface="Gill Sans MT"/>
                <a:ea typeface="Segoe UI"/>
                <a:cs typeface="Segoe UI"/>
              </a:rPr>
              <a:t>és Felipe Rodríguez Florez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92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C62D-654C-4C2F-B44C-DD9989B2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2" y="2124891"/>
            <a:ext cx="9017435" cy="2608217"/>
          </a:xfrm>
        </p:spPr>
        <p:txBody>
          <a:bodyPr>
            <a:normAutofit/>
          </a:bodyPr>
          <a:lstStyle/>
          <a:p>
            <a:r>
              <a:rPr lang="en-US" sz="9600"/>
              <a:t>GRACIAS!</a:t>
            </a:r>
            <a:endParaRPr lang="es-CO" sz="9600"/>
          </a:p>
        </p:txBody>
      </p:sp>
    </p:spTree>
    <p:extLst>
      <p:ext uri="{BB962C8B-B14F-4D97-AF65-F5344CB8AC3E}">
        <p14:creationId xmlns:p14="http://schemas.microsoft.com/office/powerpoint/2010/main" val="27316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B1BC-0AAA-4924-9439-BE062A6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43" y="2858251"/>
            <a:ext cx="4486656" cy="1141497"/>
          </a:xfrm>
        </p:spPr>
        <p:txBody>
          <a:bodyPr/>
          <a:lstStyle/>
          <a:p>
            <a:r>
              <a:rPr lang="en-US"/>
              <a:t>TABLA DE CONTENIDO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2639-CBF1-48FF-8CD8-E1E81861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566" y="760997"/>
            <a:ext cx="4815840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SoC</a:t>
            </a:r>
          </a:p>
          <a:p>
            <a:r>
              <a:rPr lang="en-US" sz="2000"/>
              <a:t>Mapa de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cámara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Mapa de </a:t>
            </a:r>
            <a:r>
              <a:rPr lang="en-US" sz="2000" err="1">
                <a:ea typeface="+mn-lt"/>
                <a:cs typeface="+mn-lt"/>
              </a:rPr>
              <a:t>memoria</a:t>
            </a:r>
            <a:r>
              <a:rPr lang="en-US" sz="2000">
                <a:ea typeface="+mn-lt"/>
                <a:cs typeface="+mn-lt"/>
              </a:rPr>
              <a:t> bluetooth</a:t>
            </a:r>
          </a:p>
          <a:p>
            <a:r>
              <a:rPr lang="en-US" sz="2000">
                <a:ea typeface="+mn-lt"/>
                <a:cs typeface="+mn-lt"/>
              </a:rPr>
              <a:t>Mapa de </a:t>
            </a:r>
            <a:r>
              <a:rPr lang="en-US" sz="2000" err="1">
                <a:ea typeface="+mn-lt"/>
                <a:cs typeface="+mn-lt"/>
              </a:rPr>
              <a:t>memoria</a:t>
            </a:r>
            <a:r>
              <a:rPr lang="en-US" sz="2000">
                <a:ea typeface="+mn-lt"/>
                <a:cs typeface="+mn-lt"/>
              </a:rPr>
              <a:t> VGA</a:t>
            </a:r>
          </a:p>
          <a:p>
            <a:r>
              <a:rPr lang="en-US" sz="2000">
                <a:ea typeface="+mn-lt"/>
                <a:cs typeface="+mn-lt"/>
              </a:rPr>
              <a:t>Mapa de </a:t>
            </a:r>
            <a:r>
              <a:rPr lang="en-US" sz="2000" err="1">
                <a:ea typeface="+mn-lt"/>
                <a:cs typeface="+mn-lt"/>
              </a:rPr>
              <a:t>memoria</a:t>
            </a:r>
            <a:r>
              <a:rPr lang="en-US" sz="2000">
                <a:ea typeface="+mn-lt"/>
                <a:cs typeface="+mn-lt"/>
              </a:rPr>
              <a:t> modulo </a:t>
            </a:r>
            <a:r>
              <a:rPr lang="en-US" sz="2000" err="1">
                <a:ea typeface="+mn-lt"/>
                <a:cs typeface="+mn-lt"/>
              </a:rPr>
              <a:t>infrarrojo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Mapa de </a:t>
            </a:r>
            <a:r>
              <a:rPr lang="en-US" sz="2000" err="1">
                <a:ea typeface="+mn-lt"/>
                <a:cs typeface="+mn-lt"/>
              </a:rPr>
              <a:t>memoria</a:t>
            </a:r>
            <a:r>
              <a:rPr lang="en-US" sz="2000">
                <a:ea typeface="+mn-lt"/>
                <a:cs typeface="+mn-lt"/>
              </a:rPr>
              <a:t> radar</a:t>
            </a:r>
          </a:p>
          <a:p>
            <a:r>
              <a:rPr lang="en-US" sz="2000">
                <a:ea typeface="+mn-lt"/>
                <a:cs typeface="+mn-lt"/>
              </a:rPr>
              <a:t>Mapa de </a:t>
            </a:r>
            <a:r>
              <a:rPr lang="en-US" sz="2000" err="1">
                <a:ea typeface="+mn-lt"/>
                <a:cs typeface="+mn-lt"/>
              </a:rPr>
              <a:t>memoria</a:t>
            </a:r>
            <a:r>
              <a:rPr lang="en-US" sz="2000">
                <a:ea typeface="+mn-lt"/>
                <a:cs typeface="+mn-lt"/>
              </a:rPr>
              <a:t> Sensor de </a:t>
            </a:r>
            <a:r>
              <a:rPr lang="en-US" sz="2000" err="1">
                <a:ea typeface="+mn-lt"/>
                <a:cs typeface="+mn-lt"/>
              </a:rPr>
              <a:t>temperatura</a:t>
            </a:r>
            <a:r>
              <a:rPr lang="en-US" sz="2000">
                <a:ea typeface="+mn-lt"/>
                <a:cs typeface="+mn-lt"/>
              </a:rPr>
              <a:t> y </a:t>
            </a:r>
            <a:r>
              <a:rPr lang="en-US" sz="2000" err="1">
                <a:ea typeface="+mn-lt"/>
                <a:cs typeface="+mn-lt"/>
              </a:rPr>
              <a:t>humedad</a:t>
            </a:r>
            <a:r>
              <a:rPr lang="en-US" sz="2400">
                <a:ea typeface="+mn-lt"/>
                <a:cs typeface="+mn-lt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341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9DF004F-8A47-49DC-98C3-4555AA674807}"/>
              </a:ext>
            </a:extLst>
          </p:cNvPr>
          <p:cNvSpPr/>
          <p:nvPr/>
        </p:nvSpPr>
        <p:spPr>
          <a:xfrm>
            <a:off x="935150" y="1753843"/>
            <a:ext cx="10400053" cy="349623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2DDAB974-45AF-46B9-920E-8B14040D00C1}"/>
              </a:ext>
            </a:extLst>
          </p:cNvPr>
          <p:cNvSpPr/>
          <p:nvPr/>
        </p:nvSpPr>
        <p:spPr>
          <a:xfrm>
            <a:off x="1096089" y="1861525"/>
            <a:ext cx="1536917" cy="5493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Procesador</a:t>
            </a:r>
          </a:p>
        </p:txBody>
      </p:sp>
      <p:sp>
        <p:nvSpPr>
          <p:cNvPr id="4" name="Rectángulo 5">
            <a:extLst>
              <a:ext uri="{FF2B5EF4-FFF2-40B4-BE49-F238E27FC236}">
                <a16:creationId xmlns:a16="http://schemas.microsoft.com/office/drawing/2014/main" id="{B62F2288-D61F-4111-85F5-A47DE4267E46}"/>
              </a:ext>
            </a:extLst>
          </p:cNvPr>
          <p:cNvSpPr/>
          <p:nvPr/>
        </p:nvSpPr>
        <p:spPr>
          <a:xfrm>
            <a:off x="3964536" y="323115"/>
            <a:ext cx="2612350" cy="8997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  <a:cs typeface="Calibri"/>
              </a:rPr>
              <a:t>Cámara OV7670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ángulo 6">
            <a:extLst>
              <a:ext uri="{FF2B5EF4-FFF2-40B4-BE49-F238E27FC236}">
                <a16:creationId xmlns:a16="http://schemas.microsoft.com/office/drawing/2014/main" id="{B616BE85-BAEE-45F5-9BD5-3EF9F539A0CE}"/>
              </a:ext>
            </a:extLst>
          </p:cNvPr>
          <p:cNvSpPr/>
          <p:nvPr/>
        </p:nvSpPr>
        <p:spPr>
          <a:xfrm>
            <a:off x="7501370" y="204461"/>
            <a:ext cx="2236610" cy="132610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7">
            <a:extLst>
              <a:ext uri="{FF2B5EF4-FFF2-40B4-BE49-F238E27FC236}">
                <a16:creationId xmlns:a16="http://schemas.microsoft.com/office/drawing/2014/main" id="{21068121-A891-467E-889B-D5F6D3FA875B}"/>
              </a:ext>
            </a:extLst>
          </p:cNvPr>
          <p:cNvSpPr/>
          <p:nvPr/>
        </p:nvSpPr>
        <p:spPr>
          <a:xfrm>
            <a:off x="8689147" y="346364"/>
            <a:ext cx="939328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100">
                <a:solidFill>
                  <a:schemeClr val="tx1"/>
                </a:solidFill>
              </a:rPr>
              <a:t>Sensor de Ultrasonido</a:t>
            </a: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1BAFDD0D-29C6-4889-9857-D23BE0A36656}"/>
              </a:ext>
            </a:extLst>
          </p:cNvPr>
          <p:cNvSpPr/>
          <p:nvPr/>
        </p:nvSpPr>
        <p:spPr>
          <a:xfrm>
            <a:off x="7631350" y="346364"/>
            <a:ext cx="948292" cy="8311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</a:rPr>
              <a:t>SERVOMOTOR</a:t>
            </a:r>
          </a:p>
        </p:txBody>
      </p:sp>
      <p:sp>
        <p:nvSpPr>
          <p:cNvPr id="8" name="CuadroTexto 9">
            <a:extLst>
              <a:ext uri="{FF2B5EF4-FFF2-40B4-BE49-F238E27FC236}">
                <a16:creationId xmlns:a16="http://schemas.microsoft.com/office/drawing/2014/main" id="{06732862-886A-46A5-866C-5B9B3911326A}"/>
              </a:ext>
            </a:extLst>
          </p:cNvPr>
          <p:cNvSpPr txBox="1"/>
          <p:nvPr/>
        </p:nvSpPr>
        <p:spPr>
          <a:xfrm>
            <a:off x="8334785" y="1184098"/>
            <a:ext cx="7475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/>
              <a:t>Radar</a:t>
            </a:r>
          </a:p>
        </p:txBody>
      </p:sp>
      <p:sp>
        <p:nvSpPr>
          <p:cNvPr id="9" name="Rectángulo 10">
            <a:extLst>
              <a:ext uri="{FF2B5EF4-FFF2-40B4-BE49-F238E27FC236}">
                <a16:creationId xmlns:a16="http://schemas.microsoft.com/office/drawing/2014/main" id="{93141BA7-6457-49D5-98FC-49487F102B96}"/>
              </a:ext>
            </a:extLst>
          </p:cNvPr>
          <p:cNvSpPr/>
          <p:nvPr/>
        </p:nvSpPr>
        <p:spPr>
          <a:xfrm>
            <a:off x="7503394" y="1930780"/>
            <a:ext cx="2231031" cy="1596061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CuadroTexto 11">
            <a:extLst>
              <a:ext uri="{FF2B5EF4-FFF2-40B4-BE49-F238E27FC236}">
                <a16:creationId xmlns:a16="http://schemas.microsoft.com/office/drawing/2014/main" id="{BA22B800-1ED4-4115-B1D0-800809499F4C}"/>
              </a:ext>
            </a:extLst>
          </p:cNvPr>
          <p:cNvSpPr txBox="1"/>
          <p:nvPr/>
        </p:nvSpPr>
        <p:spPr>
          <a:xfrm>
            <a:off x="7567722" y="3184030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/>
              <a:t>Driver Radar</a:t>
            </a:r>
          </a:p>
        </p:txBody>
      </p:sp>
      <p:sp>
        <p:nvSpPr>
          <p:cNvPr id="11" name="Rectángulo 12">
            <a:extLst>
              <a:ext uri="{FF2B5EF4-FFF2-40B4-BE49-F238E27FC236}">
                <a16:creationId xmlns:a16="http://schemas.microsoft.com/office/drawing/2014/main" id="{C513BECC-4A61-4CB9-8824-82DA9D77B6F0}"/>
              </a:ext>
            </a:extLst>
          </p:cNvPr>
          <p:cNvSpPr/>
          <p:nvPr/>
        </p:nvSpPr>
        <p:spPr>
          <a:xfrm>
            <a:off x="7611730" y="2036296"/>
            <a:ext cx="957257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Driver PWM</a:t>
            </a:r>
          </a:p>
        </p:txBody>
      </p:sp>
      <p:sp>
        <p:nvSpPr>
          <p:cNvPr id="12" name="Rectángulo 13">
            <a:extLst>
              <a:ext uri="{FF2B5EF4-FFF2-40B4-BE49-F238E27FC236}">
                <a16:creationId xmlns:a16="http://schemas.microsoft.com/office/drawing/2014/main" id="{13494680-8EC9-4165-BD46-4889BFBBA7B7}"/>
              </a:ext>
            </a:extLst>
          </p:cNvPr>
          <p:cNvSpPr/>
          <p:nvPr/>
        </p:nvSpPr>
        <p:spPr>
          <a:xfrm>
            <a:off x="8682251" y="2036295"/>
            <a:ext cx="975185" cy="601109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Driver PWM</a:t>
            </a:r>
          </a:p>
        </p:txBody>
      </p:sp>
      <p:sp>
        <p:nvSpPr>
          <p:cNvPr id="13" name="Rectángulo 14">
            <a:extLst>
              <a:ext uri="{FF2B5EF4-FFF2-40B4-BE49-F238E27FC236}">
                <a16:creationId xmlns:a16="http://schemas.microsoft.com/office/drawing/2014/main" id="{2C37E0DC-CD0E-436D-8A98-603072B93108}"/>
              </a:ext>
            </a:extLst>
          </p:cNvPr>
          <p:cNvSpPr/>
          <p:nvPr/>
        </p:nvSpPr>
        <p:spPr>
          <a:xfrm>
            <a:off x="7608697" y="2705197"/>
            <a:ext cx="2056193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coordenadas</a:t>
            </a:r>
          </a:p>
        </p:txBody>
      </p:sp>
      <p:sp>
        <p:nvSpPr>
          <p:cNvPr id="14" name="Rectángulo 17">
            <a:extLst>
              <a:ext uri="{FF2B5EF4-FFF2-40B4-BE49-F238E27FC236}">
                <a16:creationId xmlns:a16="http://schemas.microsoft.com/office/drawing/2014/main" id="{2660D43D-A1CF-45EE-BD54-B1DA5912C33C}"/>
              </a:ext>
            </a:extLst>
          </p:cNvPr>
          <p:cNvSpPr/>
          <p:nvPr/>
        </p:nvSpPr>
        <p:spPr>
          <a:xfrm>
            <a:off x="7847372" y="5601097"/>
            <a:ext cx="1063580" cy="1077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5" name="Rectángulo 22">
            <a:extLst>
              <a:ext uri="{FF2B5EF4-FFF2-40B4-BE49-F238E27FC236}">
                <a16:creationId xmlns:a16="http://schemas.microsoft.com/office/drawing/2014/main" id="{7A0D3952-AD3F-4829-ADA5-8211987814B5}"/>
              </a:ext>
            </a:extLst>
          </p:cNvPr>
          <p:cNvSpPr/>
          <p:nvPr/>
        </p:nvSpPr>
        <p:spPr>
          <a:xfrm>
            <a:off x="4901953" y="3918711"/>
            <a:ext cx="2452565" cy="1971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BUS wishbone</a:t>
            </a:r>
          </a:p>
        </p:txBody>
      </p:sp>
      <p:cxnSp>
        <p:nvCxnSpPr>
          <p:cNvPr id="16" name="Conector recto de flecha 26">
            <a:extLst>
              <a:ext uri="{FF2B5EF4-FFF2-40B4-BE49-F238E27FC236}">
                <a16:creationId xmlns:a16="http://schemas.microsoft.com/office/drawing/2014/main" id="{C0B3701E-15E6-4C24-AC0D-03C99784E4F1}"/>
              </a:ext>
            </a:extLst>
          </p:cNvPr>
          <p:cNvCxnSpPr>
            <a:cxnSpLocks/>
          </p:cNvCxnSpPr>
          <p:nvPr/>
        </p:nvCxnSpPr>
        <p:spPr>
          <a:xfrm flipH="1" flipV="1">
            <a:off x="8102951" y="2639298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31">
            <a:extLst>
              <a:ext uri="{FF2B5EF4-FFF2-40B4-BE49-F238E27FC236}">
                <a16:creationId xmlns:a16="http://schemas.microsoft.com/office/drawing/2014/main" id="{0F9180D5-EAB9-4E55-AABE-BDB06161E094}"/>
              </a:ext>
            </a:extLst>
          </p:cNvPr>
          <p:cNvCxnSpPr>
            <a:cxnSpLocks/>
          </p:cNvCxnSpPr>
          <p:nvPr/>
        </p:nvCxnSpPr>
        <p:spPr>
          <a:xfrm flipH="1" flipV="1">
            <a:off x="9169793" y="2638621"/>
            <a:ext cx="64" cy="9687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32">
            <a:extLst>
              <a:ext uri="{FF2B5EF4-FFF2-40B4-BE49-F238E27FC236}">
                <a16:creationId xmlns:a16="http://schemas.microsoft.com/office/drawing/2014/main" id="{C0C20554-69F4-4C83-86C9-4D2028B7D516}"/>
              </a:ext>
            </a:extLst>
          </p:cNvPr>
          <p:cNvSpPr/>
          <p:nvPr/>
        </p:nvSpPr>
        <p:spPr>
          <a:xfrm>
            <a:off x="5614227" y="1939807"/>
            <a:ext cx="955508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Driver Cámara</a:t>
            </a:r>
          </a:p>
        </p:txBody>
      </p:sp>
      <p:sp>
        <p:nvSpPr>
          <p:cNvPr id="19" name="Rectángulo 34">
            <a:extLst>
              <a:ext uri="{FF2B5EF4-FFF2-40B4-BE49-F238E27FC236}">
                <a16:creationId xmlns:a16="http://schemas.microsoft.com/office/drawing/2014/main" id="{B2131AA8-A1ED-49DA-83ED-321459246D18}"/>
              </a:ext>
            </a:extLst>
          </p:cNvPr>
          <p:cNvSpPr/>
          <p:nvPr/>
        </p:nvSpPr>
        <p:spPr>
          <a:xfrm>
            <a:off x="4839406" y="1939806"/>
            <a:ext cx="727445" cy="622001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>
                <a:solidFill>
                  <a:schemeClr val="tx1"/>
                </a:solidFill>
              </a:rPr>
              <a:t>Procesamiento de imagen</a:t>
            </a:r>
          </a:p>
        </p:txBody>
      </p:sp>
      <p:sp>
        <p:nvSpPr>
          <p:cNvPr id="20" name="Rectángulo 44">
            <a:extLst>
              <a:ext uri="{FF2B5EF4-FFF2-40B4-BE49-F238E27FC236}">
                <a16:creationId xmlns:a16="http://schemas.microsoft.com/office/drawing/2014/main" id="{76572446-450E-4873-93AE-674C55523D68}"/>
              </a:ext>
            </a:extLst>
          </p:cNvPr>
          <p:cNvSpPr/>
          <p:nvPr/>
        </p:nvSpPr>
        <p:spPr>
          <a:xfrm>
            <a:off x="6780757" y="5599528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Infrarrojo</a:t>
            </a:r>
          </a:p>
        </p:txBody>
      </p:sp>
      <p:sp>
        <p:nvSpPr>
          <p:cNvPr id="21" name="Rectángulo 45">
            <a:extLst>
              <a:ext uri="{FF2B5EF4-FFF2-40B4-BE49-F238E27FC236}">
                <a16:creationId xmlns:a16="http://schemas.microsoft.com/office/drawing/2014/main" id="{8A28CC4B-1833-4FAA-BCDC-612A65F8C841}"/>
              </a:ext>
            </a:extLst>
          </p:cNvPr>
          <p:cNvSpPr/>
          <p:nvPr/>
        </p:nvSpPr>
        <p:spPr>
          <a:xfrm>
            <a:off x="6196627" y="4539554"/>
            <a:ext cx="1231587" cy="540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22" name="Rectángulo 55">
            <a:extLst>
              <a:ext uri="{FF2B5EF4-FFF2-40B4-BE49-F238E27FC236}">
                <a16:creationId xmlns:a16="http://schemas.microsoft.com/office/drawing/2014/main" id="{3C7E98A3-CF6F-458B-8FE5-DA2A3F919037}"/>
              </a:ext>
            </a:extLst>
          </p:cNvPr>
          <p:cNvSpPr/>
          <p:nvPr/>
        </p:nvSpPr>
        <p:spPr>
          <a:xfrm>
            <a:off x="7713154" y="4544545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UART0</a:t>
            </a:r>
          </a:p>
        </p:txBody>
      </p:sp>
      <p:sp>
        <p:nvSpPr>
          <p:cNvPr id="23" name="CuadroTexto 69">
            <a:extLst>
              <a:ext uri="{FF2B5EF4-FFF2-40B4-BE49-F238E27FC236}">
                <a16:creationId xmlns:a16="http://schemas.microsoft.com/office/drawing/2014/main" id="{A7BE27F0-7977-4EAD-AA6B-07D7962509E5}"/>
              </a:ext>
            </a:extLst>
          </p:cNvPr>
          <p:cNvSpPr txBox="1"/>
          <p:nvPr/>
        </p:nvSpPr>
        <p:spPr>
          <a:xfrm>
            <a:off x="1109141" y="4664852"/>
            <a:ext cx="653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/>
              <a:t>SoC</a:t>
            </a:r>
          </a:p>
        </p:txBody>
      </p:sp>
      <p:sp>
        <p:nvSpPr>
          <p:cNvPr id="24" name="Rectángulo 43">
            <a:extLst>
              <a:ext uri="{FF2B5EF4-FFF2-40B4-BE49-F238E27FC236}">
                <a16:creationId xmlns:a16="http://schemas.microsoft.com/office/drawing/2014/main" id="{912A27B6-765F-4A2E-85A9-FC86D2299CA5}"/>
              </a:ext>
            </a:extLst>
          </p:cNvPr>
          <p:cNvSpPr/>
          <p:nvPr/>
        </p:nvSpPr>
        <p:spPr>
          <a:xfrm>
            <a:off x="1064957" y="3699643"/>
            <a:ext cx="1536917" cy="512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memoria</a:t>
            </a:r>
          </a:p>
        </p:txBody>
      </p:sp>
      <p:sp>
        <p:nvSpPr>
          <p:cNvPr id="25" name="Rectángulo 47">
            <a:extLst>
              <a:ext uri="{FF2B5EF4-FFF2-40B4-BE49-F238E27FC236}">
                <a16:creationId xmlns:a16="http://schemas.microsoft.com/office/drawing/2014/main" id="{DEDB23C6-A84B-425D-A62E-E62C1443872C}"/>
              </a:ext>
            </a:extLst>
          </p:cNvPr>
          <p:cNvSpPr/>
          <p:nvPr/>
        </p:nvSpPr>
        <p:spPr>
          <a:xfrm>
            <a:off x="4717041" y="1838676"/>
            <a:ext cx="1954615" cy="1612569"/>
          </a:xfrm>
          <a:prstGeom prst="rect">
            <a:avLst/>
          </a:prstGeom>
          <a:noFill/>
          <a:ln w="28575">
            <a:solidFill>
              <a:srgbClr val="6D6E9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Flecha derecha 2">
            <a:extLst>
              <a:ext uri="{FF2B5EF4-FFF2-40B4-BE49-F238E27FC236}">
                <a16:creationId xmlns:a16="http://schemas.microsoft.com/office/drawing/2014/main" id="{9EC73D67-D57D-442F-8F7E-D614CA2F6DD8}"/>
              </a:ext>
            </a:extLst>
          </p:cNvPr>
          <p:cNvSpPr/>
          <p:nvPr/>
        </p:nvSpPr>
        <p:spPr>
          <a:xfrm rot="16200000">
            <a:off x="2061317" y="2693317"/>
            <a:ext cx="2075379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7" name="CuadroTexto 49">
            <a:extLst>
              <a:ext uri="{FF2B5EF4-FFF2-40B4-BE49-F238E27FC236}">
                <a16:creationId xmlns:a16="http://schemas.microsoft.com/office/drawing/2014/main" id="{AD4CF48C-8499-4F89-A1FB-66B70F36BCD3}"/>
              </a:ext>
            </a:extLst>
          </p:cNvPr>
          <p:cNvSpPr txBox="1"/>
          <p:nvPr/>
        </p:nvSpPr>
        <p:spPr>
          <a:xfrm>
            <a:off x="4822511" y="3083802"/>
            <a:ext cx="2173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/>
              <a:t>Driver Cámara</a:t>
            </a:r>
          </a:p>
        </p:txBody>
      </p:sp>
      <p:sp>
        <p:nvSpPr>
          <p:cNvPr id="28" name="Rectángulo 50">
            <a:extLst>
              <a:ext uri="{FF2B5EF4-FFF2-40B4-BE49-F238E27FC236}">
                <a16:creationId xmlns:a16="http://schemas.microsoft.com/office/drawing/2014/main" id="{3BF96274-7A09-4CFB-8EFF-D581421B7488}"/>
              </a:ext>
            </a:extLst>
          </p:cNvPr>
          <p:cNvSpPr/>
          <p:nvPr/>
        </p:nvSpPr>
        <p:spPr>
          <a:xfrm>
            <a:off x="5614227" y="2681362"/>
            <a:ext cx="955508" cy="389002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9" name="Rectángulo 56">
            <a:extLst>
              <a:ext uri="{FF2B5EF4-FFF2-40B4-BE49-F238E27FC236}">
                <a16:creationId xmlns:a16="http://schemas.microsoft.com/office/drawing/2014/main" id="{C41973B1-C807-42DB-A51C-BCDE1831B234}"/>
              </a:ext>
            </a:extLst>
          </p:cNvPr>
          <p:cNvSpPr/>
          <p:nvPr/>
        </p:nvSpPr>
        <p:spPr>
          <a:xfrm>
            <a:off x="2286490" y="4553339"/>
            <a:ext cx="1193818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UART1</a:t>
            </a:r>
          </a:p>
        </p:txBody>
      </p:sp>
      <p:sp>
        <p:nvSpPr>
          <p:cNvPr id="30" name="Rectángulo 58">
            <a:extLst>
              <a:ext uri="{FF2B5EF4-FFF2-40B4-BE49-F238E27FC236}">
                <a16:creationId xmlns:a16="http://schemas.microsoft.com/office/drawing/2014/main" id="{C738A1AB-CEB7-4FFC-B410-4B56BA7226F4}"/>
              </a:ext>
            </a:extLst>
          </p:cNvPr>
          <p:cNvSpPr/>
          <p:nvPr/>
        </p:nvSpPr>
        <p:spPr>
          <a:xfrm>
            <a:off x="5014326" y="4553337"/>
            <a:ext cx="86652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1" name="Flecha derecha 59">
            <a:extLst>
              <a:ext uri="{FF2B5EF4-FFF2-40B4-BE49-F238E27FC236}">
                <a16:creationId xmlns:a16="http://schemas.microsoft.com/office/drawing/2014/main" id="{A2CC195A-6442-404C-9996-C9C356611B42}"/>
              </a:ext>
            </a:extLst>
          </p:cNvPr>
          <p:cNvSpPr/>
          <p:nvPr/>
        </p:nvSpPr>
        <p:spPr>
          <a:xfrm>
            <a:off x="7307244" y="3833755"/>
            <a:ext cx="369178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2" name="Flecha derecha 60">
            <a:extLst>
              <a:ext uri="{FF2B5EF4-FFF2-40B4-BE49-F238E27FC236}">
                <a16:creationId xmlns:a16="http://schemas.microsoft.com/office/drawing/2014/main" id="{00CC86F3-1507-4436-9363-843E6D0CACF7}"/>
              </a:ext>
            </a:extLst>
          </p:cNvPr>
          <p:cNvSpPr/>
          <p:nvPr/>
        </p:nvSpPr>
        <p:spPr>
          <a:xfrm rot="10800000">
            <a:off x="2324475" y="2807290"/>
            <a:ext cx="724421" cy="3660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3" name="Rectángulo 61">
            <a:extLst>
              <a:ext uri="{FF2B5EF4-FFF2-40B4-BE49-F238E27FC236}">
                <a16:creationId xmlns:a16="http://schemas.microsoft.com/office/drawing/2014/main" id="{26197DB8-1E08-4784-8009-8815C56B1B35}"/>
              </a:ext>
            </a:extLst>
          </p:cNvPr>
          <p:cNvSpPr/>
          <p:nvPr/>
        </p:nvSpPr>
        <p:spPr>
          <a:xfrm>
            <a:off x="3560598" y="4555966"/>
            <a:ext cx="1304191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MX" sz="1200">
                <a:solidFill>
                  <a:schemeClr val="tx1"/>
                </a:solidFill>
              </a:rPr>
              <a:t>VGA</a:t>
            </a:r>
          </a:p>
        </p:txBody>
      </p:sp>
      <p:sp>
        <p:nvSpPr>
          <p:cNvPr id="34" name="Rectángulo 62">
            <a:extLst>
              <a:ext uri="{FF2B5EF4-FFF2-40B4-BE49-F238E27FC236}">
                <a16:creationId xmlns:a16="http://schemas.microsoft.com/office/drawing/2014/main" id="{2AF1563F-3F66-4950-AA76-D8588312C8AD}"/>
              </a:ext>
            </a:extLst>
          </p:cNvPr>
          <p:cNvSpPr/>
          <p:nvPr/>
        </p:nvSpPr>
        <p:spPr>
          <a:xfrm>
            <a:off x="3720270" y="4683193"/>
            <a:ext cx="620397" cy="327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35" name="Rectángulo 63">
            <a:extLst>
              <a:ext uri="{FF2B5EF4-FFF2-40B4-BE49-F238E27FC236}">
                <a16:creationId xmlns:a16="http://schemas.microsoft.com/office/drawing/2014/main" id="{7A27C318-A53B-482E-A461-22B3E5467B41}"/>
              </a:ext>
            </a:extLst>
          </p:cNvPr>
          <p:cNvSpPr/>
          <p:nvPr/>
        </p:nvSpPr>
        <p:spPr>
          <a:xfrm flipH="1">
            <a:off x="4891907" y="2680973"/>
            <a:ext cx="620397" cy="3897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>
                <a:solidFill>
                  <a:schemeClr val="tx1"/>
                </a:solidFill>
              </a:rPr>
              <a:t>DMA</a:t>
            </a: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47FC41AB-2B1D-4578-98CE-EF06B39C606A}"/>
              </a:ext>
            </a:extLst>
          </p:cNvPr>
          <p:cNvSpPr/>
          <p:nvPr/>
        </p:nvSpPr>
        <p:spPr>
          <a:xfrm>
            <a:off x="3010480" y="3917282"/>
            <a:ext cx="1887309" cy="194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7" name="Rectángulo 64">
            <a:extLst>
              <a:ext uri="{FF2B5EF4-FFF2-40B4-BE49-F238E27FC236}">
                <a16:creationId xmlns:a16="http://schemas.microsoft.com/office/drawing/2014/main" id="{DA37FBCD-55A3-4336-899B-036986F8BC86}"/>
              </a:ext>
            </a:extLst>
          </p:cNvPr>
          <p:cNvSpPr/>
          <p:nvPr/>
        </p:nvSpPr>
        <p:spPr>
          <a:xfrm>
            <a:off x="4051674" y="1838674"/>
            <a:ext cx="588378" cy="1612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38" name="Rectángulo 67">
            <a:extLst>
              <a:ext uri="{FF2B5EF4-FFF2-40B4-BE49-F238E27FC236}">
                <a16:creationId xmlns:a16="http://schemas.microsoft.com/office/drawing/2014/main" id="{F652D0F5-7438-42E2-AC86-5482D980876C}"/>
              </a:ext>
            </a:extLst>
          </p:cNvPr>
          <p:cNvSpPr/>
          <p:nvPr/>
        </p:nvSpPr>
        <p:spPr>
          <a:xfrm>
            <a:off x="1383967" y="2841931"/>
            <a:ext cx="916632" cy="3716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39" name="Flecha arriba y abajo 71">
            <a:extLst>
              <a:ext uri="{FF2B5EF4-FFF2-40B4-BE49-F238E27FC236}">
                <a16:creationId xmlns:a16="http://schemas.microsoft.com/office/drawing/2014/main" id="{1645A90A-523B-4961-B1E8-A22978AF64CB}"/>
              </a:ext>
            </a:extLst>
          </p:cNvPr>
          <p:cNvSpPr/>
          <p:nvPr/>
        </p:nvSpPr>
        <p:spPr>
          <a:xfrm>
            <a:off x="1645948" y="323573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0" name="Flecha arriba y abajo 72">
            <a:extLst>
              <a:ext uri="{FF2B5EF4-FFF2-40B4-BE49-F238E27FC236}">
                <a16:creationId xmlns:a16="http://schemas.microsoft.com/office/drawing/2014/main" id="{04248F82-FA12-4D9A-84DF-2477105405B2}"/>
              </a:ext>
            </a:extLst>
          </p:cNvPr>
          <p:cNvSpPr/>
          <p:nvPr/>
        </p:nvSpPr>
        <p:spPr>
          <a:xfrm>
            <a:off x="1645948" y="2395948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1" name="Flecha arriba y abajo 73">
            <a:extLst>
              <a:ext uri="{FF2B5EF4-FFF2-40B4-BE49-F238E27FC236}">
                <a16:creationId xmlns:a16="http://schemas.microsoft.com/office/drawing/2014/main" id="{83A520EB-9060-432A-958F-19DFFC35ED04}"/>
              </a:ext>
            </a:extLst>
          </p:cNvPr>
          <p:cNvSpPr/>
          <p:nvPr/>
        </p:nvSpPr>
        <p:spPr>
          <a:xfrm>
            <a:off x="4157182" y="409779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2" name="Flecha arriba y abajo 74">
            <a:extLst>
              <a:ext uri="{FF2B5EF4-FFF2-40B4-BE49-F238E27FC236}">
                <a16:creationId xmlns:a16="http://schemas.microsoft.com/office/drawing/2014/main" id="{05D3644E-B025-49B2-BB18-0B9149C72F62}"/>
              </a:ext>
            </a:extLst>
          </p:cNvPr>
          <p:cNvSpPr/>
          <p:nvPr/>
        </p:nvSpPr>
        <p:spPr>
          <a:xfrm>
            <a:off x="4963471" y="3469184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3" name="Flecha arriba y abajo 75">
            <a:extLst>
              <a:ext uri="{FF2B5EF4-FFF2-40B4-BE49-F238E27FC236}">
                <a16:creationId xmlns:a16="http://schemas.microsoft.com/office/drawing/2014/main" id="{91855CEE-8375-44D3-B497-4B3783B2D4F6}"/>
              </a:ext>
            </a:extLst>
          </p:cNvPr>
          <p:cNvSpPr/>
          <p:nvPr/>
        </p:nvSpPr>
        <p:spPr>
          <a:xfrm>
            <a:off x="8431443" y="350196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4" name="Flecha arriba y abajo 76">
            <a:extLst>
              <a:ext uri="{FF2B5EF4-FFF2-40B4-BE49-F238E27FC236}">
                <a16:creationId xmlns:a16="http://schemas.microsoft.com/office/drawing/2014/main" id="{13FB3D85-36B7-426F-9D82-9B8B133568C6}"/>
              </a:ext>
            </a:extLst>
          </p:cNvPr>
          <p:cNvSpPr/>
          <p:nvPr/>
        </p:nvSpPr>
        <p:spPr>
          <a:xfrm>
            <a:off x="8174681" y="4125000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5" name="Flecha arriba y abajo 77">
            <a:extLst>
              <a:ext uri="{FF2B5EF4-FFF2-40B4-BE49-F238E27FC236}">
                <a16:creationId xmlns:a16="http://schemas.microsoft.com/office/drawing/2014/main" id="{099A23EF-D603-4E87-BBDE-F7FF4010BE6A}"/>
              </a:ext>
            </a:extLst>
          </p:cNvPr>
          <p:cNvSpPr/>
          <p:nvPr/>
        </p:nvSpPr>
        <p:spPr>
          <a:xfrm>
            <a:off x="6688423" y="4097789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6" name="Flecha arriba y abajo 78">
            <a:extLst>
              <a:ext uri="{FF2B5EF4-FFF2-40B4-BE49-F238E27FC236}">
                <a16:creationId xmlns:a16="http://schemas.microsoft.com/office/drawing/2014/main" id="{3788DAD3-6D91-420C-8A90-AC42B788E854}"/>
              </a:ext>
            </a:extLst>
          </p:cNvPr>
          <p:cNvSpPr/>
          <p:nvPr/>
        </p:nvSpPr>
        <p:spPr>
          <a:xfrm>
            <a:off x="5296179" y="4134201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7" name="Flecha arriba y abajo 79">
            <a:extLst>
              <a:ext uri="{FF2B5EF4-FFF2-40B4-BE49-F238E27FC236}">
                <a16:creationId xmlns:a16="http://schemas.microsoft.com/office/drawing/2014/main" id="{37B304D9-95D9-4961-BDD3-DCD8393CBE0E}"/>
              </a:ext>
            </a:extLst>
          </p:cNvPr>
          <p:cNvSpPr/>
          <p:nvPr/>
        </p:nvSpPr>
        <p:spPr>
          <a:xfrm>
            <a:off x="2969168" y="4107356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8" name="Flecha arriba y abajo 80">
            <a:extLst>
              <a:ext uri="{FF2B5EF4-FFF2-40B4-BE49-F238E27FC236}">
                <a16:creationId xmlns:a16="http://schemas.microsoft.com/office/drawing/2014/main" id="{C2FE1AAE-0842-45E5-BAAE-17E411849EB9}"/>
              </a:ext>
            </a:extLst>
          </p:cNvPr>
          <p:cNvSpPr/>
          <p:nvPr/>
        </p:nvSpPr>
        <p:spPr>
          <a:xfrm rot="16200000">
            <a:off x="3378570" y="2278456"/>
            <a:ext cx="374934" cy="788017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9" name="Flecha arriba y abajo 83">
            <a:extLst>
              <a:ext uri="{FF2B5EF4-FFF2-40B4-BE49-F238E27FC236}">
                <a16:creationId xmlns:a16="http://schemas.microsoft.com/office/drawing/2014/main" id="{213E4532-2ECD-4B1D-B6E2-EB6ADD3DFD78}"/>
              </a:ext>
            </a:extLst>
          </p:cNvPr>
          <p:cNvSpPr/>
          <p:nvPr/>
        </p:nvSpPr>
        <p:spPr>
          <a:xfrm>
            <a:off x="4199642" y="1241286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0" name="Flecha arriba y abajo 84">
            <a:extLst>
              <a:ext uri="{FF2B5EF4-FFF2-40B4-BE49-F238E27FC236}">
                <a16:creationId xmlns:a16="http://schemas.microsoft.com/office/drawing/2014/main" id="{EAD592FF-C170-4791-9B8D-B0326A5296D1}"/>
              </a:ext>
            </a:extLst>
          </p:cNvPr>
          <p:cNvSpPr/>
          <p:nvPr/>
        </p:nvSpPr>
        <p:spPr>
          <a:xfrm>
            <a:off x="5521808" y="1245185"/>
            <a:ext cx="374934" cy="599999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1" name="Flecha arriba y abajo 86">
            <a:extLst>
              <a:ext uri="{FF2B5EF4-FFF2-40B4-BE49-F238E27FC236}">
                <a16:creationId xmlns:a16="http://schemas.microsoft.com/office/drawing/2014/main" id="{3D3A7542-442A-4197-BE26-F22DAE528142}"/>
              </a:ext>
            </a:extLst>
          </p:cNvPr>
          <p:cNvSpPr/>
          <p:nvPr/>
        </p:nvSpPr>
        <p:spPr>
          <a:xfrm>
            <a:off x="7912039" y="1213231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2" name="Flecha arriba y abajo 87">
            <a:extLst>
              <a:ext uri="{FF2B5EF4-FFF2-40B4-BE49-F238E27FC236}">
                <a16:creationId xmlns:a16="http://schemas.microsoft.com/office/drawing/2014/main" id="{38599FCA-D426-4CA1-8ED9-9C741A29F656}"/>
              </a:ext>
            </a:extLst>
          </p:cNvPr>
          <p:cNvSpPr/>
          <p:nvPr/>
        </p:nvSpPr>
        <p:spPr>
          <a:xfrm>
            <a:off x="9044360" y="1231689"/>
            <a:ext cx="374934" cy="691614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3" name="Flecha arriba y abajo 88">
            <a:extLst>
              <a:ext uri="{FF2B5EF4-FFF2-40B4-BE49-F238E27FC236}">
                <a16:creationId xmlns:a16="http://schemas.microsoft.com/office/drawing/2014/main" id="{E4B14C8D-D7AF-4E4C-BEF4-BC2BED92A1AB}"/>
              </a:ext>
            </a:extLst>
          </p:cNvPr>
          <p:cNvSpPr/>
          <p:nvPr/>
        </p:nvSpPr>
        <p:spPr>
          <a:xfrm>
            <a:off x="8174681" y="5055844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4" name="Flecha arriba y abajo 90">
            <a:extLst>
              <a:ext uri="{FF2B5EF4-FFF2-40B4-BE49-F238E27FC236}">
                <a16:creationId xmlns:a16="http://schemas.microsoft.com/office/drawing/2014/main" id="{31BF3ADA-CD83-4D71-83B4-AC4C390FA08E}"/>
              </a:ext>
            </a:extLst>
          </p:cNvPr>
          <p:cNvSpPr/>
          <p:nvPr/>
        </p:nvSpPr>
        <p:spPr>
          <a:xfrm>
            <a:off x="7026717" y="5093739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5" name="Flecha arriba y abajo 92">
            <a:extLst>
              <a:ext uri="{FF2B5EF4-FFF2-40B4-BE49-F238E27FC236}">
                <a16:creationId xmlns:a16="http://schemas.microsoft.com/office/drawing/2014/main" id="{B470632A-CA61-4724-B659-E356EA09151D}"/>
              </a:ext>
            </a:extLst>
          </p:cNvPr>
          <p:cNvSpPr/>
          <p:nvPr/>
        </p:nvSpPr>
        <p:spPr>
          <a:xfrm>
            <a:off x="2747018" y="5084337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6" name="Rectángulo 93">
            <a:extLst>
              <a:ext uri="{FF2B5EF4-FFF2-40B4-BE49-F238E27FC236}">
                <a16:creationId xmlns:a16="http://schemas.microsoft.com/office/drawing/2014/main" id="{AB4209DE-B647-401E-B6EF-C7C499184664}"/>
              </a:ext>
            </a:extLst>
          </p:cNvPr>
          <p:cNvSpPr/>
          <p:nvPr/>
        </p:nvSpPr>
        <p:spPr>
          <a:xfrm>
            <a:off x="4238529" y="5585485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VGA</a:t>
            </a:r>
          </a:p>
        </p:txBody>
      </p:sp>
      <p:sp>
        <p:nvSpPr>
          <p:cNvPr id="57" name="Flecha arriba y abajo 94">
            <a:extLst>
              <a:ext uri="{FF2B5EF4-FFF2-40B4-BE49-F238E27FC236}">
                <a16:creationId xmlns:a16="http://schemas.microsoft.com/office/drawing/2014/main" id="{5267C31D-7D25-4AE8-97AC-47B81D23D3F2}"/>
              </a:ext>
            </a:extLst>
          </p:cNvPr>
          <p:cNvSpPr/>
          <p:nvPr/>
        </p:nvSpPr>
        <p:spPr>
          <a:xfrm>
            <a:off x="4466680" y="5093739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58" name="Flecha arriba y abajo 65">
            <a:extLst>
              <a:ext uri="{FF2B5EF4-FFF2-40B4-BE49-F238E27FC236}">
                <a16:creationId xmlns:a16="http://schemas.microsoft.com/office/drawing/2014/main" id="{A7FD28CC-5061-4E67-9F42-E87D14FCDB62}"/>
              </a:ext>
            </a:extLst>
          </p:cNvPr>
          <p:cNvSpPr/>
          <p:nvPr/>
        </p:nvSpPr>
        <p:spPr>
          <a:xfrm>
            <a:off x="6165787" y="5055844"/>
            <a:ext cx="374934" cy="501148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1" name="Flecha arriba y abajo 70">
            <a:extLst>
              <a:ext uri="{FF2B5EF4-FFF2-40B4-BE49-F238E27FC236}">
                <a16:creationId xmlns:a16="http://schemas.microsoft.com/office/drawing/2014/main" id="{B8ADF95A-31B6-4CED-ABD1-D576877367A9}"/>
              </a:ext>
            </a:extLst>
          </p:cNvPr>
          <p:cNvSpPr/>
          <p:nvPr/>
        </p:nvSpPr>
        <p:spPr>
          <a:xfrm>
            <a:off x="9826272" y="4121907"/>
            <a:ext cx="374934" cy="431033"/>
          </a:xfrm>
          <a:prstGeom prst="upDownArrow">
            <a:avLst>
              <a:gd name="adj1" fmla="val 41870"/>
              <a:gd name="adj2" fmla="val 306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3" name="Flecha arriba y abajo 85">
            <a:extLst>
              <a:ext uri="{FF2B5EF4-FFF2-40B4-BE49-F238E27FC236}">
                <a16:creationId xmlns:a16="http://schemas.microsoft.com/office/drawing/2014/main" id="{A50EB38D-EF2F-4F8F-90D6-B41AA309F4E2}"/>
              </a:ext>
            </a:extLst>
          </p:cNvPr>
          <p:cNvSpPr/>
          <p:nvPr/>
        </p:nvSpPr>
        <p:spPr>
          <a:xfrm>
            <a:off x="9826272" y="5064782"/>
            <a:ext cx="374934" cy="573277"/>
          </a:xfrm>
          <a:prstGeom prst="upDownArrow">
            <a:avLst>
              <a:gd name="adj1" fmla="val 38618"/>
              <a:gd name="adj2" fmla="val 4695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66" name="Rectángulo 55">
            <a:extLst>
              <a:ext uri="{FF2B5EF4-FFF2-40B4-BE49-F238E27FC236}">
                <a16:creationId xmlns:a16="http://schemas.microsoft.com/office/drawing/2014/main" id="{EB6EBE98-70CE-41FC-B5AF-23F9AB54ADDC}"/>
              </a:ext>
            </a:extLst>
          </p:cNvPr>
          <p:cNvSpPr/>
          <p:nvPr/>
        </p:nvSpPr>
        <p:spPr>
          <a:xfrm>
            <a:off x="9345928" y="4538389"/>
            <a:ext cx="1380792" cy="542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67" name="Rectángulo 17">
            <a:extLst>
              <a:ext uri="{FF2B5EF4-FFF2-40B4-BE49-F238E27FC236}">
                <a16:creationId xmlns:a16="http://schemas.microsoft.com/office/drawing/2014/main" id="{2074E500-F650-4E7E-949D-50CCBD95ABFC}"/>
              </a:ext>
            </a:extLst>
          </p:cNvPr>
          <p:cNvSpPr/>
          <p:nvPr/>
        </p:nvSpPr>
        <p:spPr>
          <a:xfrm>
            <a:off x="9375468" y="5618521"/>
            <a:ext cx="1278503" cy="10872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Sensor de temperatura y humedad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ángulo 91">
            <a:extLst>
              <a:ext uri="{FF2B5EF4-FFF2-40B4-BE49-F238E27FC236}">
                <a16:creationId xmlns:a16="http://schemas.microsoft.com/office/drawing/2014/main" id="{0BB45F30-6DA0-4D4B-8527-33B9D44CD196}"/>
              </a:ext>
            </a:extLst>
          </p:cNvPr>
          <p:cNvSpPr/>
          <p:nvPr/>
        </p:nvSpPr>
        <p:spPr>
          <a:xfrm>
            <a:off x="5823412" y="5585485"/>
            <a:ext cx="865011" cy="1080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120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69" name="Rectángulo 18">
            <a:extLst>
              <a:ext uri="{FF2B5EF4-FFF2-40B4-BE49-F238E27FC236}">
                <a16:creationId xmlns:a16="http://schemas.microsoft.com/office/drawing/2014/main" id="{D3B17D48-6250-42C7-9D80-6FA2773F8287}"/>
              </a:ext>
            </a:extLst>
          </p:cNvPr>
          <p:cNvSpPr/>
          <p:nvPr/>
        </p:nvSpPr>
        <p:spPr>
          <a:xfrm>
            <a:off x="1860638" y="5612563"/>
            <a:ext cx="2099405" cy="112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Sistema de navegación / movimiento</a:t>
            </a:r>
          </a:p>
        </p:txBody>
      </p:sp>
    </p:spTree>
    <p:extLst>
      <p:ext uri="{BB962C8B-B14F-4D97-AF65-F5344CB8AC3E}">
        <p14:creationId xmlns:p14="http://schemas.microsoft.com/office/powerpoint/2010/main" val="177646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D38A9E3-ACA1-4508-A47F-6071CFB9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19387"/>
              </p:ext>
            </p:extLst>
          </p:nvPr>
        </p:nvGraphicFramePr>
        <p:xfrm>
          <a:off x="2032000" y="134174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d_ram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0x82000000 </a:t>
                      </a:r>
                      <a:endParaRPr lang="es-CO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s_rst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82003000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/>
                        <a:t>take_photo</a:t>
                      </a:r>
                      <a:endParaRPr lang="es-CO" sz="1800" b="0" i="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82003004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82003008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90060"/>
                  </a:ext>
                </a:extLst>
              </a:tr>
            </a:tbl>
          </a:graphicData>
        </a:graphic>
      </p:graphicFrame>
      <p:pic>
        <p:nvPicPr>
          <p:cNvPr id="64" name="Picture 64">
            <a:extLst>
              <a:ext uri="{FF2B5EF4-FFF2-40B4-BE49-F238E27FC236}">
                <a16:creationId xmlns:a16="http://schemas.microsoft.com/office/drawing/2014/main" id="{70CC55D4-3A18-4749-A095-1D5B0A87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536516"/>
            <a:ext cx="27432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B88DB4-B002-4685-BF92-FCEFB117A0AB}"/>
              </a:ext>
            </a:extLst>
          </p:cNvPr>
          <p:cNvSpPr txBox="1"/>
          <p:nvPr/>
        </p:nvSpPr>
        <p:spPr>
          <a:xfrm>
            <a:off x="6672717" y="3662061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Procesamiento</a:t>
            </a:r>
            <a:r>
              <a:rPr lang="en-US"/>
              <a:t> por Software</a:t>
            </a:r>
          </a:p>
          <a:p>
            <a:pPr algn="l"/>
            <a:endParaRPr lang="en-US"/>
          </a:p>
          <a:p>
            <a:pPr algn="l"/>
            <a:r>
              <a:rPr lang="en-US" err="1"/>
              <a:t>Resolución</a:t>
            </a:r>
            <a:r>
              <a:rPr lang="en-US"/>
              <a:t>:</a:t>
            </a:r>
          </a:p>
          <a:p>
            <a:r>
              <a:rPr lang="en-US"/>
              <a:t>160x240x16</a:t>
            </a:r>
          </a:p>
          <a:p>
            <a:endParaRPr lang="en-US"/>
          </a:p>
          <a:p>
            <a:r>
              <a:rPr lang="en-US"/>
              <a:t>RGB:</a:t>
            </a:r>
          </a:p>
          <a:p>
            <a:r>
              <a:rPr lang="en-US"/>
              <a:t>4x4x4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E67F1945-CB0C-4F61-9390-22B14B9F1868}"/>
              </a:ext>
            </a:extLst>
          </p:cNvPr>
          <p:cNvSpPr txBox="1">
            <a:spLocks/>
          </p:cNvSpPr>
          <p:nvPr/>
        </p:nvSpPr>
        <p:spPr>
          <a:xfrm>
            <a:off x="3852672" y="578284"/>
            <a:ext cx="4486656" cy="63293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CAMARA </a:t>
            </a:r>
            <a:r>
              <a:rPr lang="es-MX">
                <a:solidFill>
                  <a:schemeClr val="tx1"/>
                </a:solidFill>
                <a:cs typeface="Calibri"/>
              </a:rPr>
              <a:t>OV7670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81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D38A9E3-ACA1-4508-A47F-6071CFB9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45719"/>
              </p:ext>
            </p:extLst>
          </p:nvPr>
        </p:nvGraphicFramePr>
        <p:xfrm>
          <a:off x="1601787" y="1770365"/>
          <a:ext cx="8128000" cy="155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rxtx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8200300C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ucr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82003010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baud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82003014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60F9F797-4E09-48A5-BAAC-BA4FA2908108}"/>
              </a:ext>
            </a:extLst>
          </p:cNvPr>
          <p:cNvSpPr txBox="1">
            <a:spLocks/>
          </p:cNvSpPr>
          <p:nvPr/>
        </p:nvSpPr>
        <p:spPr>
          <a:xfrm>
            <a:off x="3375968" y="752028"/>
            <a:ext cx="5039370" cy="5569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MODULO DE BLUETHOOT</a:t>
            </a:r>
            <a:endParaRPr lang="es-CO"/>
          </a:p>
        </p:txBody>
      </p:sp>
      <p:pic>
        <p:nvPicPr>
          <p:cNvPr id="1026" name="Picture 2" descr="Módulo Bluetooth HC05">
            <a:extLst>
              <a:ext uri="{FF2B5EF4-FFF2-40B4-BE49-F238E27FC236}">
                <a16:creationId xmlns:a16="http://schemas.microsoft.com/office/drawing/2014/main" id="{97AE1496-6BEA-4719-BFC3-CA16D428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3654344"/>
            <a:ext cx="2908299" cy="29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7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D38A9E3-ACA1-4508-A47F-6071CFB9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16718"/>
              </p:ext>
            </p:extLst>
          </p:nvPr>
        </p:nvGraphicFramePr>
        <p:xfrm>
          <a:off x="2032000" y="1689402"/>
          <a:ext cx="8128000" cy="121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472773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 err="1">
                          <a:latin typeface="Gill Sans MT"/>
                        </a:rPr>
                        <a:t>rgb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82003018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err="1"/>
                        <a:t>dir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8200301C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5D2C562E-162E-47E2-B803-8E4719088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02" y="3344331"/>
            <a:ext cx="4434795" cy="31091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0F617B-257F-45C6-B007-6DF6ABEA86A9}"/>
              </a:ext>
            </a:extLst>
          </p:cNvPr>
          <p:cNvSpPr txBox="1">
            <a:spLocks/>
          </p:cNvSpPr>
          <p:nvPr/>
        </p:nvSpPr>
        <p:spPr>
          <a:xfrm>
            <a:off x="3375968" y="752028"/>
            <a:ext cx="5039370" cy="5569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MODULO DE VGA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3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D38A9E3-ACA1-4508-A47F-6071CFB9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03737"/>
              </p:ext>
            </p:extLst>
          </p:nvPr>
        </p:nvGraphicFramePr>
        <p:xfrm>
          <a:off x="1739899" y="990014"/>
          <a:ext cx="8772526" cy="250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263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386263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508003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3993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82003020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399369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l_c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82003024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39936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/>
                        <a:t>c</a:t>
                      </a:r>
                      <a:endParaRPr lang="es-CO" sz="1800" b="0" i="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82003028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  <a:tr h="399369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r_c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8200302C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490060"/>
                  </a:ext>
                </a:extLst>
              </a:tr>
              <a:tr h="399369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82003030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06758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E0524334-6F9B-432F-95BA-9D5A0F5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868449"/>
            <a:ext cx="3033486" cy="2504849"/>
          </a:xfrm>
          <a:prstGeom prst="rect">
            <a:avLst/>
          </a:prstGeom>
        </p:spPr>
      </p:pic>
      <p:graphicFrame>
        <p:nvGraphicFramePr>
          <p:cNvPr id="5" name="Table 59">
            <a:extLst>
              <a:ext uri="{FF2B5EF4-FFF2-40B4-BE49-F238E27FC236}">
                <a16:creationId xmlns:a16="http://schemas.microsoft.com/office/drawing/2014/main" id="{FFB46D61-F63E-4B62-BABB-6421242FF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024"/>
              </p:ext>
            </p:extLst>
          </p:nvPr>
        </p:nvGraphicFramePr>
        <p:xfrm>
          <a:off x="5311775" y="4606634"/>
          <a:ext cx="5200650" cy="150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325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408188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2987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wrt</a:t>
                      </a:r>
                      <a:endParaRPr lang="es-CO" sz="1800" b="0" i="0" u="none" strike="noStrike" noProof="0" err="1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0x</a:t>
                      </a:r>
                      <a:r>
                        <a:rPr lang="es-CO" sz="1800" b="0" i="0" u="none" strike="noStrike" noProof="0">
                          <a:latin typeface="Gill Sans MT"/>
                        </a:rPr>
                        <a:t>82003034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2987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read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82003038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2987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/>
                        <a:t>dir </a:t>
                      </a:r>
                      <a:endParaRPr lang="es-CO" sz="1800" b="0" i="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8200303C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BF5E492-5AAB-414E-9B65-CE0BF14D7E77}"/>
              </a:ext>
            </a:extLst>
          </p:cNvPr>
          <p:cNvSpPr txBox="1">
            <a:spLocks/>
          </p:cNvSpPr>
          <p:nvPr/>
        </p:nvSpPr>
        <p:spPr>
          <a:xfrm>
            <a:off x="3284215" y="414366"/>
            <a:ext cx="5039370" cy="5569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MODULO DE </a:t>
            </a:r>
            <a:r>
              <a:rPr lang="en-US" err="1"/>
              <a:t>Infrarojo</a:t>
            </a:r>
            <a:endParaRPr lang="en-US"/>
          </a:p>
          <a:p>
            <a:endParaRPr lang="en-US"/>
          </a:p>
          <a:p>
            <a:endParaRPr lang="es-CO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CA04FF-A496-42BD-9D23-E3E1B8A5E1EC}"/>
              </a:ext>
            </a:extLst>
          </p:cNvPr>
          <p:cNvSpPr txBox="1">
            <a:spLocks/>
          </p:cNvSpPr>
          <p:nvPr/>
        </p:nvSpPr>
        <p:spPr>
          <a:xfrm>
            <a:off x="5311775" y="3883086"/>
            <a:ext cx="5039370" cy="55699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GPIO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04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D38A9E3-ACA1-4508-A47F-6071CFB9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35"/>
              </p:ext>
            </p:extLst>
          </p:nvPr>
        </p:nvGraphicFramePr>
        <p:xfrm>
          <a:off x="1669143" y="1339805"/>
          <a:ext cx="8128000" cy="163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52614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enable</a:t>
                      </a:r>
                      <a:endParaRPr lang="es-CO" sz="1800" b="0" i="0" u="none" strike="noStrike" noProof="0" err="1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82003040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period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82003044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/>
                        <a:t>dutty</a:t>
                      </a:r>
                      <a:endParaRPr lang="es-CO" sz="1800" b="0" i="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4F0A0-B955-4E24-BB43-C5CB2A98E278}"/>
              </a:ext>
            </a:extLst>
          </p:cNvPr>
          <p:cNvSpPr txBox="1"/>
          <p:nvPr/>
        </p:nvSpPr>
        <p:spPr>
          <a:xfrm>
            <a:off x="4889081" y="596899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RADAR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C8276DC-5BC3-4D59-97AA-E2C2123D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25" y="4601584"/>
            <a:ext cx="1921189" cy="1913513"/>
          </a:xfrm>
          <a:prstGeom prst="rect">
            <a:avLst/>
          </a:prstGeom>
        </p:spPr>
      </p:pic>
      <p:graphicFrame>
        <p:nvGraphicFramePr>
          <p:cNvPr id="7" name="Table 59">
            <a:extLst>
              <a:ext uri="{FF2B5EF4-FFF2-40B4-BE49-F238E27FC236}">
                <a16:creationId xmlns:a16="http://schemas.microsoft.com/office/drawing/2014/main" id="{9D7F4374-C8F4-46F0-9EE7-4142D0993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59496"/>
              </p:ext>
            </p:extLst>
          </p:nvPr>
        </p:nvGraphicFramePr>
        <p:xfrm>
          <a:off x="1678912" y="3160345"/>
          <a:ext cx="8128000" cy="73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8200304C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A924F3-A9A1-48F4-B10C-28B5015EF975}"/>
                  </a:ext>
                </a:extLst>
              </p14:cNvPr>
              <p14:cNvContentPartPr/>
              <p14:nvPr/>
            </p14:nvContentPartPr>
            <p14:xfrm>
              <a:off x="4086157" y="554307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A924F3-A9A1-48F4-B10C-28B5015EF9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7157" y="55340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7C7824-AEBC-4D1C-BB35-2EED8E05DFCC}"/>
                  </a:ext>
                </a:extLst>
              </p14:cNvPr>
              <p14:cNvContentPartPr/>
              <p14:nvPr/>
            </p14:nvContentPartPr>
            <p14:xfrm>
              <a:off x="6843397" y="1556797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7C7824-AEBC-4D1C-BB35-2EED8E05D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4397" y="154779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5">
            <a:extLst>
              <a:ext uri="{FF2B5EF4-FFF2-40B4-BE49-F238E27FC236}">
                <a16:creationId xmlns:a16="http://schemas.microsoft.com/office/drawing/2014/main" id="{CA5B4434-8EAF-4B18-8603-8006F8737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860" y="4640629"/>
            <a:ext cx="2021743" cy="20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D38A9E3-ACA1-4508-A47F-6071CFB91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16804"/>
              </p:ext>
            </p:extLst>
          </p:nvPr>
        </p:nvGraphicFramePr>
        <p:xfrm>
          <a:off x="1669143" y="1333499"/>
          <a:ext cx="8128000" cy="163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9910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8730980"/>
                    </a:ext>
                  </a:extLst>
                </a:gridCol>
              </a:tblGrid>
              <a:tr h="52614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Registro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Dirección</a:t>
                      </a:r>
                      <a:r>
                        <a:rPr lang="en-US"/>
                        <a:t> de Memoria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6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800" b="0" i="0" u="none" strike="noStrike" noProof="0"/>
                        <a:t>control</a:t>
                      </a:r>
                      <a:endParaRPr lang="es-CO" sz="1800" b="0" i="0" u="none" strike="noStrike" noProof="0">
                        <a:latin typeface="Gill Sans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sda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82003054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b="0" i="0" u="none" strike="noStrike" noProof="0">
                          <a:latin typeface="Gill Sans MT"/>
                        </a:rPr>
                        <a:t>frecuencia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/>
                        <a:t>0x</a:t>
                      </a:r>
                      <a:r>
                        <a:rPr lang="es-CO" sz="1800" b="0" i="0" u="none" strike="noStrike" noProof="0"/>
                        <a:t>82003058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91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4F0A0-B955-4E24-BB43-C5CB2A98E278}"/>
              </a:ext>
            </a:extLst>
          </p:cNvPr>
          <p:cNvSpPr txBox="1"/>
          <p:nvPr/>
        </p:nvSpPr>
        <p:spPr>
          <a:xfrm>
            <a:off x="3048837" y="484554"/>
            <a:ext cx="5368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Sensor de </a:t>
            </a:r>
            <a:r>
              <a:rPr lang="en-US" sz="2800" err="1"/>
              <a:t>temperatura</a:t>
            </a:r>
            <a:r>
              <a:rPr lang="en-US" sz="2800"/>
              <a:t> y </a:t>
            </a:r>
            <a:r>
              <a:rPr lang="en-US" sz="2800" err="1"/>
              <a:t>humedad</a:t>
            </a:r>
            <a:r>
              <a:rPr lang="en-US" sz="2800"/>
              <a:t>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D5A0696-DEA8-4719-B82F-538D1F7A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93" y="3346939"/>
            <a:ext cx="3026507" cy="30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42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CORRECCIÓN MAPA DE MEMORIA DE LA PROPUESTA DE PROYECTO</vt:lpstr>
      <vt:lpstr>TABLA DE 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Rodriguez</dc:creator>
  <cp:revision>1</cp:revision>
  <dcterms:created xsi:type="dcterms:W3CDTF">2021-12-01T20:32:54Z</dcterms:created>
  <dcterms:modified xsi:type="dcterms:W3CDTF">2022-01-13T01:53:36Z</dcterms:modified>
</cp:coreProperties>
</file>