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90" r:id="rId2"/>
    <p:sldId id="327" r:id="rId3"/>
    <p:sldId id="325" r:id="rId4"/>
    <p:sldId id="402" r:id="rId5"/>
    <p:sldId id="404" r:id="rId6"/>
    <p:sldId id="405" r:id="rId7"/>
    <p:sldId id="403" r:id="rId8"/>
    <p:sldId id="415" r:id="rId9"/>
    <p:sldId id="412" r:id="rId10"/>
    <p:sldId id="413" r:id="rId11"/>
    <p:sldId id="414" r:id="rId12"/>
    <p:sldId id="416" r:id="rId13"/>
    <p:sldId id="417" r:id="rId14"/>
    <p:sldId id="418" r:id="rId15"/>
    <p:sldId id="419" r:id="rId16"/>
    <p:sldId id="366" r:id="rId17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65" d="100"/>
          <a:sy n="65" d="100"/>
        </p:scale>
        <p:origin x="-3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Para invocar a miembros de instancia dentro de la clase se utiliza el $</a:t>
            </a:r>
            <a:r>
              <a:rPr lang="es-AR" dirty="0" err="1" smtClean="0"/>
              <a:t>this</a:t>
            </a:r>
            <a:r>
              <a:rPr lang="es-AR" dirty="0" smtClean="0"/>
              <a:t>-&gt;miembro;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11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90266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239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declaración</a:t>
            </a:r>
            <a:r>
              <a:rPr lang="es-ES" baseline="0" dirty="0" smtClean="0"/>
              <a:t> </a:t>
            </a:r>
            <a:r>
              <a:rPr lang="es-ES" b="1" baseline="0" dirty="0" err="1" smtClean="0"/>
              <a:t>include_once</a:t>
            </a:r>
            <a:r>
              <a:rPr lang="es-ES" baseline="0" dirty="0" smtClean="0"/>
              <a:t> ó </a:t>
            </a:r>
            <a:r>
              <a:rPr lang="es-ES" b="1" baseline="0" dirty="0" err="1" smtClean="0"/>
              <a:t>require_once</a:t>
            </a:r>
            <a:r>
              <a:rPr lang="es-ES" baseline="0" dirty="0" smtClean="0"/>
              <a:t> sólo incluye/requiere una vez al archivo solicitado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40147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239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modificadores de visibilidad para los atributos son:</a:t>
            </a:r>
          </a:p>
          <a:p>
            <a:r>
              <a:rPr lang="es-AR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/</a:t>
            </a:r>
            <a:r>
              <a:rPr lang="es-AR" baseline="0" dirty="0" err="1" smtClean="0"/>
              <a:t>var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atributo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smtClean="0"/>
              <a:t>Los modificadores para los métodos son</a:t>
            </a:r>
          </a:p>
          <a:p>
            <a:r>
              <a:rPr lang="es-AR" baseline="0" dirty="0" smtClean="0"/>
              <a:t>Visibilidad:</a:t>
            </a:r>
          </a:p>
          <a:p>
            <a:r>
              <a:rPr lang="es-AR" baseline="0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método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9</a:t>
            </a:fld>
            <a:endParaRPr lang="es-A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xmlns="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2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371600"/>
            <a:ext cx="8229600" cy="525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$_attr1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$_attr2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$attr3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//Constructor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__construct() {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Func1(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Func2()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Func3()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function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Func4()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28850"/>
          </a:xfrm>
        </p:spPr>
        <p:txBody>
          <a:bodyPr/>
          <a:lstStyle/>
          <a:p>
            <a:r>
              <a:rPr lang="es-AR" sz="2800" dirty="0" smtClean="0"/>
              <a:t>La sintaxis básica para declarar un objeto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</a:t>
            </a:r>
            <a:r>
              <a:rPr lang="es-AR" sz="2800" b="1" dirty="0" smtClean="0"/>
              <a:t>-&gt;</a:t>
            </a:r>
            <a:r>
              <a:rPr lang="es-AR" sz="2800" dirty="0" smtClean="0"/>
              <a:t> es utilizado para acceder a los miembros de instancia de la clase.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</a:t>
            </a:r>
            <a:r>
              <a:rPr lang="es-AR" sz="2800" b="1" dirty="0" smtClean="0"/>
              <a:t>::</a:t>
            </a:r>
            <a:r>
              <a:rPr lang="es-AR" sz="2800" dirty="0" smtClean="0"/>
              <a:t> es utilizado para acceder a los miembros estáticos de la clase.</a:t>
            </a:r>
            <a:endParaRPr lang="es-AR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3886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-&gt;Func3();    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-&gt;attr3;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57150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 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estáticos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::Func4();   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471172"/>
          </a:xfrm>
        </p:spPr>
        <p:txBody>
          <a:bodyPr/>
          <a:lstStyle/>
          <a:p>
            <a:r>
              <a:rPr lang="es-AR" sz="2800" dirty="0" smtClean="0"/>
              <a:t>En PHP se indica herencia a partir de </a:t>
            </a:r>
            <a:r>
              <a:rPr lang="es-AR" sz="2800" b="1" i="1" dirty="0" err="1" smtClean="0"/>
              <a:t>extends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057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3962400"/>
            <a:ext cx="8305800" cy="1905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::__construct();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propias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867930"/>
          </a:xfrm>
        </p:spPr>
        <p:txBody>
          <a:bodyPr/>
          <a:lstStyle/>
          <a:p>
            <a:r>
              <a:rPr lang="es-AR" sz="2800" dirty="0" smtClean="0"/>
              <a:t>En PHP cualquier método puede ser modificado en sus clases derivadas.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343400"/>
            <a:ext cx="83058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850011"/>
          </a:xfrm>
        </p:spPr>
        <p:txBody>
          <a:bodyPr/>
          <a:lstStyle/>
          <a:p>
            <a:r>
              <a:rPr lang="es-AR" sz="2800" dirty="0" smtClean="0"/>
              <a:t>Las interfaces en PHP sólo pueden contener declaraciones de métodos.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Y se implementan con </a:t>
            </a:r>
            <a:r>
              <a:rPr lang="es-AR" sz="2800" b="1" i="1" dirty="0" err="1" smtClean="0"/>
              <a:t>implements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066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4196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255728"/>
          </a:xfrm>
        </p:spPr>
        <p:txBody>
          <a:bodyPr/>
          <a:lstStyle/>
          <a:p>
            <a:r>
              <a:rPr lang="es-AR" sz="2800" dirty="0" smtClean="0"/>
              <a:t>Las clases abstractas pueden contener atributos  y métodos, pero sólo ellas pueden contener métodos con el modificador </a:t>
            </a:r>
            <a:r>
              <a:rPr lang="es-AR" sz="2800" b="1" i="1" dirty="0" err="1" smtClean="0"/>
              <a:t>abstract</a:t>
            </a:r>
            <a:r>
              <a:rPr lang="es-AR" sz="2800" dirty="0" smtClean="0"/>
              <a:t> 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819400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267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3498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Programación del lado del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Incluir/Requerir </a:t>
            </a:r>
            <a:r>
              <a:rPr lang="es-ES" dirty="0" smtClean="0">
                <a:solidFill>
                  <a:srgbClr val="FFFFFF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rgbClr val="FFFFFF"/>
                </a:solidFill>
                <a:latin typeface="Franklin Gothic Medium"/>
              </a:rPr>
              <a:t>Clases y objetos</a:t>
            </a:r>
            <a:endParaRPr lang="es-AR" dirty="0">
              <a:solidFill>
                <a:srgbClr val="FFFFFF"/>
              </a:solidFill>
              <a:latin typeface="Franklin Gothic Medium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</a:t>
            </a:r>
            <a:r>
              <a:rPr lang="es-AR" dirty="0" smtClean="0"/>
              <a:t>PHP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/>
              <a:t>La declaración de una función comienza con la palabra </a:t>
            </a:r>
            <a:r>
              <a:rPr lang="es-ES" sz="2800" b="1" i="1"/>
              <a:t>function</a:t>
            </a:r>
            <a:r>
              <a:rPr lang="es-ES" sz="2800"/>
              <a:t>.</a:t>
            </a:r>
          </a:p>
          <a:p>
            <a:r>
              <a:rPr lang="es-ES" sz="2800"/>
              <a:t>El nombre de la función puede empezar con una letra o guión bajo (_), no con números.</a:t>
            </a:r>
          </a:p>
          <a:p>
            <a:r>
              <a:rPr lang="es-ES" sz="2800"/>
              <a:t>Los nombres de las funciones NO son case-sensitive.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599" y="450012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PHP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07196"/>
          </a:xfrm>
        </p:spPr>
        <p:txBody>
          <a:bodyPr/>
          <a:lstStyle/>
          <a:p>
            <a:r>
              <a:rPr lang="es-ES" sz="2800"/>
              <a:t>Las funciones pueden recibir parámetros.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Las funciones pueden retornar valores.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Los parámetros pueden tener valores por default.</a:t>
            </a:r>
            <a:r>
              <a:rPr lang="es-ES" sz="2800">
                <a:latin typeface="Franklin Gothic Medium" charset="0"/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4467" y="1969712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$par_2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4467" y="368061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GB" altLang="en-US" sz="2000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charset="0"/>
                <a:cs typeface="Courier New" charset="0"/>
              </a:rPr>
              <a:t>valor</a:t>
            </a:r>
            <a:r>
              <a:rPr lang="en-GB" alt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8845" y="5391524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par_2 </a:t>
            </a:r>
            <a:r>
              <a:rPr lang="en-GB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01391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Incluir/Requerir </a:t>
            </a:r>
            <a:r>
              <a:rPr lang="es-ES" sz="3200" dirty="0" smtClean="0">
                <a:solidFill>
                  <a:srgbClr val="FCEB98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/>
              </a:rPr>
              <a:t>Clases y objetos</a:t>
            </a:r>
            <a:endParaRPr lang="es-AR" dirty="0"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Incluir archivos en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653308"/>
          </a:xfrm>
        </p:spPr>
        <p:txBody>
          <a:bodyPr/>
          <a:lstStyle/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 b="1"/>
              <a:t> </a:t>
            </a:r>
            <a:r>
              <a:rPr lang="es-ES" sz="2800"/>
              <a:t>(o </a:t>
            </a:r>
            <a:r>
              <a:rPr lang="es-ES" sz="2800" b="1" i="1"/>
              <a:t>require</a:t>
            </a:r>
            <a:r>
              <a:rPr lang="es-ES" sz="2800"/>
              <a:t>) copia todo el código existente del archivo especificado dentro del archivo que posee dicha declaración.</a:t>
            </a:r>
          </a:p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/>
              <a:t> y </a:t>
            </a:r>
            <a:r>
              <a:rPr lang="es-ES" sz="2800" b="1" i="1"/>
              <a:t>require</a:t>
            </a:r>
            <a:r>
              <a:rPr lang="es-ES" sz="2800"/>
              <a:t> son idénticas, excepto en caso de falla.</a:t>
            </a:r>
          </a:p>
          <a:p>
            <a:pPr lvl="1"/>
            <a:r>
              <a:rPr lang="es-ES" sz="2400" b="1" i="1"/>
              <a:t>require </a:t>
            </a:r>
            <a:r>
              <a:rPr lang="es-ES" sz="2400"/>
              <a:t>producirá un error fatal (E_COMPILE_ERROR) y frenará el script.</a:t>
            </a:r>
          </a:p>
          <a:p>
            <a:pPr lvl="1"/>
            <a:r>
              <a:rPr lang="es-ES" sz="2400" b="1" i="1"/>
              <a:t>include </a:t>
            </a:r>
            <a:r>
              <a:rPr lang="es-ES" sz="2400"/>
              <a:t>sólo producirá una advertencia (E_WARNING) y el script continuará.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5072063"/>
            <a:ext cx="8229600" cy="148602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914026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/>
              <a:t>Incluir/Requerir </a:t>
            </a:r>
            <a:r>
              <a:rPr lang="es-ES" dirty="0" smtClean="0"/>
              <a:t>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/>
              </a:rPr>
              <a:t>Clases y objetos</a:t>
            </a:r>
            <a:endParaRPr lang="es-AR" sz="3200" dirty="0">
              <a:solidFill>
                <a:schemeClr val="accent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y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345531"/>
          </a:xfrm>
        </p:spPr>
        <p:txBody>
          <a:bodyPr/>
          <a:lstStyle/>
          <a:p>
            <a:r>
              <a:rPr lang="es-AR" sz="2800" dirty="0" smtClean="0"/>
              <a:t>La sintaxis básica para declarar una clase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La sintaxis básica para declarar miembros de una clase (atributos - métodos)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8768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nombreAtributo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</TotalTime>
  <Words>579</Words>
  <Application>Microsoft Office PowerPoint</Application>
  <PresentationFormat>Presentación en pantalla (4:3)</PresentationFormat>
  <Paragraphs>183</Paragraphs>
  <Slides>16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1_VS_NET Launch Template</vt:lpstr>
      <vt:lpstr>Maximiliano Neiner</vt:lpstr>
      <vt:lpstr>Temas a Tratar</vt:lpstr>
      <vt:lpstr>Temas a Tratar</vt:lpstr>
      <vt:lpstr>Funciones propias en PHP (1/2)</vt:lpstr>
      <vt:lpstr>Funciones propias en PHP (2/2)</vt:lpstr>
      <vt:lpstr>Temas a Tratar</vt:lpstr>
      <vt:lpstr>Incluir archivos en PHP</vt:lpstr>
      <vt:lpstr>Temas a Tratar</vt:lpstr>
      <vt:lpstr>Clases y objetos</vt:lpstr>
      <vt:lpstr>Clases</vt:lpstr>
      <vt:lpstr>Objetos</vt:lpstr>
      <vt:lpstr>Herencia</vt:lpstr>
      <vt:lpstr>Polimorfismo</vt:lpstr>
      <vt:lpstr>Interfaces</vt:lpstr>
      <vt:lpstr>Clases abstractas</vt:lpstr>
      <vt:lpstr>Ejercitación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Programacion_III_Clase_01</dc:title>
  <dc:subject>PHP - POO</dc:subject>
  <dc:creator/>
  <cp:lastModifiedBy>Neiner Maximiliano</cp:lastModifiedBy>
  <cp:revision>173</cp:revision>
  <cp:lastPrinted>1601-01-01T00:00:00Z</cp:lastPrinted>
  <dcterms:created xsi:type="dcterms:W3CDTF">1601-01-01T00:00:00Z</dcterms:created>
  <dcterms:modified xsi:type="dcterms:W3CDTF">2016-03-21T15:47:58Z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