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960682-E5AF-46DD-A97F-1CD44D19F51F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0D93211-3EBC-4C98-B9CB-01FF92BB9EE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1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11323440" y="5940000"/>
            <a:ext cx="868680" cy="90000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9444960" y="6120000"/>
            <a:ext cx="2746440" cy="70884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59000" y="166104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259000" y="414072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Application>LibreOffice/24.2.7.2$Linux_X86_64 LibreOffice_project/420$Build-2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2018-07-30T23:03:22Z</dcterms:created>
  <dc:creator>Nathan Stephens</dc:creator>
  <dc:description/>
  <dc:language>es-ES</dc:language>
  <cp:lastModifiedBy/>
  <dcterms:modified xsi:type="dcterms:W3CDTF">2025-09-01T10:20:27Z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