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tif" ContentType="image/tiff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Pulse para desplazar la diapositiva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E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ES" sz="1400" spc="-1" strike="noStrike">
                <a:latin typeface="Times New Roman"/>
              </a:defRPr>
            </a:lvl1pPr>
          </a:lstStyle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s-E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A8FDB86-C6E9-49C4-8C9E-4BFA7F9CD1FB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5D5A9C-7009-43F1-8AB8-9E04D69A3551}" type="slidenum">
              <a:rPr b="0" lang="en-US" sz="1200" spc="-1" strike="noStrike"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259000" y="166104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404040"/>
                </a:solidFill>
                <a:latin typeface="Source Sans Pro Light"/>
              </a:rPr>
              <a:t>Click to edit Master title style</a:t>
            </a:r>
            <a:endParaRPr b="0" lang="en-US" sz="6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2" name="" descr=""/>
          <p:cNvPicPr/>
          <p:nvPr/>
        </p:nvPicPr>
        <p:blipFill>
          <a:blip r:embed="rId3"/>
          <a:stretch/>
        </p:blipFill>
        <p:spPr>
          <a:xfrm>
            <a:off x="9444960" y="6120000"/>
            <a:ext cx="2746800" cy="7092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2259000" y="414072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Application>LibreOffice/7.3.7.2$Linux_X86_64 LibreOffice_project/30$Build-2</Application>
  <AppVersion>15.0000</AppVers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2018-07-30T23:03:22Z</dcterms:created>
  <dc:creator>Nathan Stephens</dc:creator>
  <dc:description/>
  <dc:language>es-ES</dc:language>
  <cp:lastModifiedBy/>
  <dcterms:modified xsi:type="dcterms:W3CDTF">2024-04-18T16:36:38Z</dcterms:modified>
  <cp:revision>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