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" Type="http://schemas.openxmlformats.org/officeDocument/2006/relationships/slideMaster" Target="slideMasters/slideMaster1.xml" /><Relationship Id="rId15" Type="http://schemas.openxmlformats.org/officeDocument/2006/relationships/printerSettings" Target="printerSettings/printerSettings1.bin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twitter.com/mota_santiago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Santiago Mota | </a:t>
            </a:r>
            <a:r>
              <a:rPr>
                <a:hlinkClick r:id="rId2"/>
              </a:rPr>
              <a:t>@mota_santiago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implementar y se aportan varios ejemplos funcionales en las internas.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Github.</a:t>
            </a:r>
          </a:p>
          <a:p>
            <a:pPr lvl="0"/>
            <a:r>
              <a:rPr/>
              <a:t>Incorporar datos en Kaggle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csv, con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@mota_santiago</dc:creator>
  <cp:keywords/>
  <dcterms:created xsi:type="dcterms:W3CDTF">2025-09-03T09:28:52Z</dcterms:created>
  <dcterms:modified xsi:type="dcterms:W3CDTF">2025-09-03T09:28:52Z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2025-09-03</vt:lpwstr>
  </property>
  <property fmtid="{D5CDD505-2E9C-101B-9397-08002B2CF9AE}" pid="6" name="footer">
    <vt:lpwstr>Premios a la reutilización 2025 - https://mejoras-madrid.netlify.app/</vt:lpwstr>
  </property>
  <property fmtid="{D5CDD505-2E9C-101B-9397-08002B2CF9AE}" pid="7" name="github">
    <vt:lpwstr>santiagomota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edin">
    <vt:lpwstr>santiagomota</vt:lpwstr>
  </property>
  <property fmtid="{D5CDD505-2E9C-101B-9397-08002B2CF9AE}" pid="13" name="mail">
    <vt:lpwstr>santiago_mota@yahoo.es</vt:lpwstr>
  </property>
  <property fmtid="{D5CDD505-2E9C-101B-9397-08002B2CF9AE}" pid="14" name="show-slide-number">
    <vt:lpwstr>all</vt:lpwstr>
  </property>
  <property fmtid="{D5CDD505-2E9C-101B-9397-08002B2CF9AE}" pid="15" name="slide-number">
    <vt:lpwstr>c/t</vt:lpwstr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  <property fmtid="{D5CDD505-2E9C-101B-9397-08002B2CF9AE}" pid="18" name="twitter">
    <vt:lpwstr>mota_santiago</vt:lpwstr>
  </property>
</Properties>
</file>