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" Type="http://schemas.openxmlformats.org/officeDocument/2006/relationships/slideMaster" Target="slideMasters/slideMaster1.xml" /><Relationship Id="rId16" Type="http://schemas.openxmlformats.org/officeDocument/2006/relationships/printerSettings" Target="printerSettings/printerSettings1.bin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0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https://mejoras-madrid.netlify.app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hyperlink" Target="https://youtu.be/Vt4EKwCKC7Q" TargetMode="External" /><Relationship Id="rId8" Type="http://schemas.openxmlformats.org/officeDocument/2006/relationships/image" Target="../media/image4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www.kaggle.co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https://github.com/santiagomota/datos-madrid" TargetMode="External" /><Relationship Id="rId4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https://github.com/santiagomota/madrid-open-data-mejora/blob/main/python/madrid_csv_to_parquet.p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>
                <a:hlinkClick r:id="rId2"/>
              </a:rPr>
              <a:t>Santiago Mota</a:t>
            </a:r>
            <a:r>
              <a:rPr/>
              <a:t> | </a:t>
            </a:r>
            <a:r>
              <a:rPr>
                <a:hlinkClick r:id="rId3"/>
              </a:rPr>
              <a:t>Presentación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  <a:p>
            <a:pPr lvl="0"/>
            <a:r>
              <a:rPr>
                <a:hlinkClick r:id="rId7"/>
              </a:rPr>
              <a:t>Vídeo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/>
            <a:r>
              <a:rPr/>
              <a:t>Incorporar datos en </a:t>
            </a:r>
            <a:r>
              <a:rPr>
                <a:hlinkClick r:id="rId3"/>
              </a:rPr>
              <a:t>Kaggle</a:t>
            </a:r>
            <a:r>
              <a:rPr/>
              <a:t>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 tanto en Python como en R.</a:t>
            </a:r>
          </a:p>
          <a:p>
            <a:pPr lvl="0"/>
            <a:r>
              <a:rPr/>
              <a:t>Objetivos: Facilitar el tratamiento de los datos publicados.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  <a:r>
              <a:rPr/>
              <a:t> y el repositorio </a:t>
            </a:r>
            <a:r>
              <a:rPr>
                <a:hlinkClick r:id="rId3"/>
              </a:rPr>
              <a:t>Link</a:t>
            </a:r>
            <a:r>
              <a:rPr/>
              <a:t>. El primero son ejemplos relativamente sencillos y en el segundo se abordan problemas de mas profundidad, en el especial el del tráfico de Madrid.</a:t>
            </a:r>
          </a:p>
        </p:txBody>
      </p:sp>
      <p:pic>
        <p:nvPicPr>
          <p:cNvPr descr="./figs/Leaflet_trafico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2082800"/>
            <a:ext cx="51054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csv.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Presentación</dc:creator>
  <cp:keywords/>
  <dcterms:created xsi:type="dcterms:W3CDTF">2025-09-05T11:14:21Z</dcterms:created>
  <dcterms:modified xsi:type="dcterms:W3CDTF">2025-09-05T11:14:21Z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2025-09-05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