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" Type="http://schemas.openxmlformats.org/officeDocument/2006/relationships/slideMaster" Target="slideMasters/slideMaster1.xml" /><Relationship Id="rId15" Type="http://schemas.openxmlformats.org/officeDocument/2006/relationships/printerSettings" Target="printerSettings/printerSettings1.bin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implentar y se aportan varios ejemplos funcionales en las internas.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2025-09-03T08:46:39Z</dcterms:created>
  <dcterms:modified xsi:type="dcterms:W3CDTF">2025-09-03T08:46:39Z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2025-09-03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