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https://mejoras-madrid.netlify.app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www.kaggle.co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>
                <a:hlinkClick r:id="rId2"/>
              </a:rPr>
              <a:t>Santiago Mota</a:t>
            </a:r>
            <a:r>
              <a:rPr/>
              <a:t> | </a:t>
            </a:r>
            <a:r>
              <a:rPr>
                <a:hlinkClick r:id="rId3"/>
              </a:rPr>
              <a:t>Presentación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/>
            <a:r>
              <a:rPr/>
              <a:t>Incorporar datos en </a:t>
            </a:r>
            <a:r>
              <a:rPr>
                <a:hlinkClick r:id="rId3"/>
              </a:rPr>
              <a:t>Kaggle</a:t>
            </a:r>
            <a:r>
              <a:rPr/>
              <a:t>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csv.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Presentación</dc:creator>
  <cp:keywords/>
  <dcterms:created xsi:type="dcterms:W3CDTF">2025-09-04T07:22:20Z</dcterms:created>
  <dcterms:modified xsi:type="dcterms:W3CDTF">2025-09-04T07:22:20Z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2025-09-04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