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" Type="http://schemas.openxmlformats.org/officeDocument/2006/relationships/slideMaster" Target="slideMasters/slideMaster1.xml" /><Relationship Id="rId14" Type="http://schemas.openxmlformats.org/officeDocument/2006/relationships/printerSettings" Target="printerSettings/printerSettings1.bin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2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drid.r-es.org/" TargetMode="External" /><Relationship Id="rId3" Type="http://schemas.openxmlformats.org/officeDocument/2006/relationships/hyperlink" Target="https://r-es.org/" TargetMode="External" /><Relationship Id="rId4" Type="http://schemas.openxmlformats.org/officeDocument/2006/relationships/hyperlink" Target="https://www.linkedin.com/in/santiagomota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el Ayuntamiento?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/>
              <a:t>Co-organizador </a:t>
            </a:r>
            <a:r>
              <a:rPr>
                <a:hlinkClick r:id="rId2"/>
              </a:rPr>
              <a:t>Meet-up Usuarios de R Madrid</a:t>
            </a:r>
            <a:r>
              <a:rPr/>
              <a:t>.</a:t>
            </a:r>
          </a:p>
          <a:p>
            <a:pPr lvl="0"/>
            <a:r>
              <a:rPr/>
              <a:t>Tesorero </a:t>
            </a:r>
            <a:r>
              <a:rPr>
                <a:hlinkClick r:id="rId3"/>
              </a:rPr>
              <a:t>R-Hispano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LinkedIn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2025-09-02T07:47:51Z</dcterms:created>
  <dcterms:modified xsi:type="dcterms:W3CDTF">2025-09-02T07:47:51Z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2025-09-02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