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Pulse para desplazar la diapositiva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Pulse para editar el formato de las notas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&lt;cabecera&gt;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C9E1E24-0767-4372-A77E-C56047F0E354}" type="slidenum"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Here is a note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With another paragraph.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A036D32-3E69-40D8-ADD9-BE59FAD0AC62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speaker note on this slide too.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F442AE6-5B50-47BB-A503-50CE6EFDB8D1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403812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AF5A54-9956-4643-A6FE-3B2E75E827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2C74A529-A9D8-4351-9207-94A944F240E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F9A1A343-2218-4E20-A077-1EC6FA898AD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DF0A273-7DF5-4CE8-B029-C7AFE229A6D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C453BFF-E101-4706-B081-67BF2B4FC06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3812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AB34CE7-B523-4F3E-BBEB-A6F72FF917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EF87286-0B2C-421C-855A-E2F8576DDE4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197028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2526480" y="1200240"/>
            <a:ext cx="197028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064F7A77-DEB5-422F-B1FD-86222C70B11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A38707E6-E252-4CAC-9333-99E96F89150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7E8F4AB1-4632-4A85-88DA-964B7B8420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5A73E2C2-E318-40A7-8556-1579FBB48FE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122AD19-5338-43F0-B26E-FA9F9639A5BE}" type="slidenum"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Pulse para editar el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formato de texto del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esquema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Segundo nivel del esquema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Tercer nivel del esquema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Cuarto nivel del esquema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Quinto nivel del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esquema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Sexto nivel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del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esquema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Séptim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o nivel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del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esquem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5" name="" descr=""/>
          <p:cNvPicPr/>
          <p:nvPr/>
        </p:nvPicPr>
        <p:blipFill>
          <a:blip r:embed="rId2"/>
          <a:stretch/>
        </p:blipFill>
        <p:spPr>
          <a:xfrm>
            <a:off x="8146440" y="4480920"/>
            <a:ext cx="540000" cy="5598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343080">
              <a:lnSpc>
                <a:spcPct val="100000"/>
              </a:lnSpc>
              <a:buNone/>
            </a:pPr>
            <a:r>
              <a:rPr b="1" lang="en-US" sz="15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575160" y="204840"/>
            <a:ext cx="5111280" cy="438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1076400"/>
            <a:ext cx="3007800" cy="351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210"/>
              </a:spcBef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05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dt" idx="28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ftr" idx="29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sldNum" idx="30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2C0C139-9CA8-404D-BB4B-0FEB1566B40C}" type="slidenum"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792440" y="3600360"/>
            <a:ext cx="5486040" cy="4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343080">
              <a:lnSpc>
                <a:spcPct val="100000"/>
              </a:lnSpc>
              <a:buNone/>
            </a:pPr>
            <a:r>
              <a:rPr b="1" lang="en-US" sz="15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792440" y="459720"/>
            <a:ext cx="5486040" cy="308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Segundo nivel del esquema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Tercer nivel del esquema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Cuarto nivel del esquema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Quinto nivel del esquema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Sexto nivel del esquema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Séptimo nivel del esquema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792440" y="4025520"/>
            <a:ext cx="5486040" cy="60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210"/>
              </a:spcBef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05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dt" idx="31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ftr" idx="32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6"/>
          <p:cNvSpPr>
            <a:spLocks noGrp="1"/>
          </p:cNvSpPr>
          <p:nvPr>
            <p:ph type="sldNum" idx="33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56549EE-0CC3-4B44-8072-678672A203EA}" type="slidenum"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dt" idx="4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ftr" idx="5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sldNum" idx="6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AF5E52D-FE58-4566-87D8-F115106DC588}" type="slidenum"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629400" y="205920"/>
            <a:ext cx="2057040" cy="438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343080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205920"/>
            <a:ext cx="6019560" cy="438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7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ftr" idx="8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sldNum" idx="9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3EE5C3C-5028-4B90-B840-9288D4D96397}" type="slidenum"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dt" idx="10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ftr" idx="11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sldNum" idx="12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F64E57F-05B4-4A3C-AEE0-1B8EF1A239F2}" type="slidenum"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2040" cy="102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722160" y="2180160"/>
            <a:ext cx="7772040" cy="1124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343080"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13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ftr" idx="14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sldNum" idx="15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A61038D-C723-4BC1-8592-D56D482BBD3B}" type="slidenum"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3812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5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350" spc="-1" strike="noStrike">
              <a:solidFill>
                <a:schemeClr val="dk1"/>
              </a:solidFill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35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35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48320" y="1200240"/>
            <a:ext cx="403812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5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350" spc="-1" strike="noStrike">
              <a:solidFill>
                <a:schemeClr val="dk1"/>
              </a:solidFill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35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35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dt" idx="16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ftr" idx="17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sldNum" idx="18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6B63B10-BF91-437B-B7F2-43FB4F0B11B5}" type="slidenum"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151280"/>
            <a:ext cx="4039920" cy="47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34308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31160"/>
            <a:ext cx="4039920" cy="296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350" spc="-1" strike="noStrike">
              <a:solidFill>
                <a:schemeClr val="dk1"/>
              </a:solidFill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645080" y="1151280"/>
            <a:ext cx="4041360" cy="47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34308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645080" y="1631160"/>
            <a:ext cx="4041360" cy="296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350" spc="-1" strike="noStrike">
              <a:solidFill>
                <a:schemeClr val="dk1"/>
              </a:solidFill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dt" idx="19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ftr" idx="20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8"/>
          <p:cNvSpPr>
            <a:spLocks noGrp="1"/>
          </p:cNvSpPr>
          <p:nvPr>
            <p:ph type="sldNum" idx="21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9E1AD33-6A45-44E6-9D41-1D5D3B9B67B0}" type="slidenum"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dt" idx="22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ftr" idx="23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sldNum" idx="24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2C03B57-54AA-46F5-8351-ECE2AB50641E}" type="slidenum"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dt" idx="25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ftr" idx="26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sldNum" idx="27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55C06A1-1F53-44AE-BDD2-160FDA556CCE}" type="slidenum"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Presentation Title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1371600" y="2914560"/>
            <a:ext cx="6400440" cy="131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Presentation Subtitle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Slide Title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Hello, world.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2040" cy="102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chemeClr val="dk1"/>
                </a:solidFill>
                <a:latin typeface="Calibri"/>
              </a:rPr>
              <a:t>Section header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722160" y="2180160"/>
            <a:ext cx="7772040" cy="1124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343080"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Slide Title for Two-Content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3812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Some content on the left.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indent="0" defTabSz="34308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648320" y="1200240"/>
            <a:ext cx="403812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Some content on the right.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LibreOffice/24.2.7.2$Linux_X86_64 LibreOffice_project/420$Build-2</Application>
  <AppVersion>15.0000</AppVersion>
  <Words>49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2017-06-05T14:10:58Z</dcterms:created>
  <dc:creator>Jesse Rosenthal</dc:creator>
  <dc:description/>
  <dc:language>es-ES</dc:language>
  <cp:lastModifiedBy/>
  <dcterms:modified xsi:type="dcterms:W3CDTF">2025-09-01T11:32:41Z</dcterms:modified>
  <cp:revision>6</cp:revision>
  <dc:subject/>
  <dc:title>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On-screen Show (16:9)</vt:lpwstr>
  </property>
  <property fmtid="{D5CDD505-2E9C-101B-9397-08002B2CF9AE}" pid="4" name="Slides">
    <vt:i4>4</vt:i4>
  </property>
</Properties>
</file>