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 sz="18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z="1800">
                <a:latin typeface="Calibri"/>
              </a:rPr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2200">
                <a:latin typeface="Calibri"/>
              </a:rPr>
              <a:t>Second level</a:t>
            </a:r>
          </a:p>
          <a:p>
            <a:pPr lvl="2"/>
            <a:r>
              <a:rPr lang="en-US" smtClean="0" sz="2200">
                <a:latin typeface="Calibri"/>
              </a:rPr>
              <a:t>Third level</a:t>
            </a:r>
          </a:p>
          <a:p>
            <a:pPr lvl="3"/>
            <a:r>
              <a:rPr lang="en-US" smtClean="0" sz="2200">
                <a:latin typeface="Calibri"/>
              </a:rPr>
              <a:t>Fourth level</a:t>
            </a:r>
          </a:p>
          <a:p>
            <a:pPr lvl="4"/>
            <a:r>
              <a:rPr lang="en-US" smtClean="0" sz="2200">
                <a:latin typeface="Calibri"/>
              </a:rPr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2200">
                <a:latin typeface="Calibri"/>
              </a:rPr>
              <a:t>Second level</a:t>
            </a:r>
          </a:p>
          <a:p>
            <a:pPr lvl="2"/>
            <a:r>
              <a:rPr lang="en-US" smtClean="0" sz="2200">
                <a:latin typeface="Calibri"/>
              </a:rPr>
              <a:t>Third level</a:t>
            </a:r>
          </a:p>
          <a:p>
            <a:pPr lvl="3"/>
            <a:r>
              <a:rPr lang="en-US" smtClean="0" sz="2200">
                <a:latin typeface="Calibri"/>
              </a:rPr>
              <a:t>Fourth level</a:t>
            </a:r>
          </a:p>
          <a:p>
            <a:pPr lvl="4"/>
            <a:r>
              <a:rPr lang="en-US" smtClean="0" sz="2200">
                <a:latin typeface="Calibri"/>
              </a:rPr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 sz="18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1800">
                <a:latin typeface="Calibri"/>
              </a:rPr>
              <a:t>Second level</a:t>
            </a:r>
          </a:p>
          <a:p>
            <a:pPr lvl="2"/>
            <a:r>
              <a:rPr lang="en-US" smtClean="0" sz="1800">
                <a:latin typeface="Calibri"/>
              </a:rPr>
              <a:t>Third level</a:t>
            </a:r>
          </a:p>
          <a:p>
            <a:pPr lvl="3"/>
            <a:r>
              <a:rPr lang="en-US" smtClean="0" sz="1800">
                <a:latin typeface="Calibri"/>
              </a:rPr>
              <a:t>Fourth level</a:t>
            </a:r>
          </a:p>
          <a:p>
            <a:pPr lvl="4"/>
            <a:r>
              <a:rPr lang="en-US" smtClean="0" sz="1800">
                <a:latin typeface="Calibri"/>
              </a:rPr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 sz="18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1800">
                <a:latin typeface="Calibri"/>
              </a:rPr>
              <a:t>Second level</a:t>
            </a:r>
          </a:p>
          <a:p>
            <a:pPr lvl="2"/>
            <a:r>
              <a:rPr lang="en-US" smtClean="0" sz="1800">
                <a:latin typeface="Calibri"/>
              </a:rPr>
              <a:t>Third level</a:t>
            </a:r>
          </a:p>
          <a:p>
            <a:pPr lvl="3"/>
            <a:r>
              <a:rPr lang="en-US" smtClean="0" sz="1800">
                <a:latin typeface="Calibri"/>
              </a:rPr>
              <a:t>Fourth level</a:t>
            </a:r>
          </a:p>
          <a:p>
            <a:pPr lvl="4"/>
            <a:r>
              <a:rPr lang="en-US" smtClean="0" sz="1800">
                <a:latin typeface="Calibri"/>
              </a:rPr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 sz="18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1800">
                <a:latin typeface="Calibri"/>
              </a:rPr>
              <a:t>Second level</a:t>
            </a:r>
          </a:p>
          <a:p>
            <a:pPr lvl="2"/>
            <a:r>
              <a:rPr lang="en-US" smtClean="0" sz="1800">
                <a:latin typeface="Calibri"/>
              </a:rPr>
              <a:t>Third level</a:t>
            </a:r>
          </a:p>
          <a:p>
            <a:pPr lvl="3"/>
            <a:r>
              <a:rPr lang="en-US" smtClean="0" sz="1800">
                <a:latin typeface="Calibri"/>
              </a:rPr>
              <a:t>Fourth level</a:t>
            </a:r>
          </a:p>
          <a:p>
            <a:pPr lvl="4"/>
            <a:r>
              <a:rPr lang="en-US" smtClean="0" sz="1800">
                <a:latin typeface="Calibri"/>
              </a:rPr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 sz="18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1800">
                <a:latin typeface="Calibri"/>
              </a:rPr>
              <a:t>Second level</a:t>
            </a:r>
          </a:p>
          <a:p>
            <a:pPr lvl="2"/>
            <a:r>
              <a:rPr lang="en-US" smtClean="0" sz="1800">
                <a:latin typeface="Calibri"/>
              </a:rPr>
              <a:t>Third level</a:t>
            </a:r>
          </a:p>
          <a:p>
            <a:pPr lvl="3"/>
            <a:r>
              <a:rPr lang="en-US" smtClean="0" sz="1800">
                <a:latin typeface="Calibri"/>
              </a:rPr>
              <a:t>Fourth level</a:t>
            </a:r>
          </a:p>
          <a:p>
            <a:pPr lvl="4"/>
            <a:r>
              <a:rPr lang="en-US" smtClean="0" sz="1800">
                <a:latin typeface="Calibri"/>
              </a:rPr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 sz="18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1800">
                <a:latin typeface="Calibri"/>
              </a:rPr>
              <a:t>Second level</a:t>
            </a:r>
          </a:p>
          <a:p>
            <a:pPr lvl="2"/>
            <a:r>
              <a:rPr lang="en-US" smtClean="0" sz="1800">
                <a:latin typeface="Calibri"/>
              </a:rPr>
              <a:t>Third level</a:t>
            </a:r>
          </a:p>
          <a:p>
            <a:pPr lvl="3"/>
            <a:r>
              <a:rPr lang="en-US" smtClean="0" sz="1800">
                <a:latin typeface="Calibri"/>
              </a:rPr>
              <a:t>Fourth level</a:t>
            </a:r>
          </a:p>
          <a:p>
            <a:pPr lvl="4"/>
            <a:r>
              <a:rPr lang="en-US" smtClean="0" sz="1800">
                <a:latin typeface="Calibri"/>
              </a:rPr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 sz="18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1800">
                <a:latin typeface="Calibri"/>
              </a:rPr>
              <a:t>Second level</a:t>
            </a:r>
          </a:p>
          <a:p>
            <a:pPr lvl="2"/>
            <a:r>
              <a:rPr lang="en-US" smtClean="0" sz="1800">
                <a:latin typeface="Calibri"/>
              </a:rPr>
              <a:t>Third level</a:t>
            </a:r>
          </a:p>
          <a:p>
            <a:pPr lvl="3"/>
            <a:r>
              <a:rPr lang="en-US" smtClean="0" sz="1800">
                <a:latin typeface="Calibri"/>
              </a:rPr>
              <a:t>Fourth level</a:t>
            </a:r>
          </a:p>
          <a:p>
            <a:pPr lvl="4"/>
            <a:r>
              <a:rPr lang="en-US" smtClean="0" sz="1800">
                <a:latin typeface="Calibri"/>
              </a:rPr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>
                <a:latin typeface="Calibri"/>
              </a:rPr>
              <a:t>Ejemplo con logo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latin typeface="Calibri"/>
              </a:rPr>
              <a:t>Esta diapositiva es solo de ejemplo.</a:t>
            </a:r>
          </a:p>
          <a:p>
            <a:r>
              <a:rPr sz="1800">
                <a:latin typeface="Calibri"/>
              </a:rPr>
              <a:t>El logo está abajo a la derecha.</a:t>
            </a:r>
          </a:p>
        </p:txBody>
      </p:sp>
      <p:pic>
        <p:nvPicPr>
          <p:cNvPr id="4" name="Picture 3" descr="logo_premio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720" y="5760720"/>
            <a:ext cx="794252" cy="8229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