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IANA SALAZAR BEDOYA" userId="a7f5ede8-e862-4652-94f1-7b63c69fd132" providerId="ADAL" clId="{57E9374A-8CD6-4A57-86AE-C7598A4EA67C}"/>
    <pc:docChg chg="custSel modSld">
      <pc:chgData name="TATIANA SALAZAR BEDOYA" userId="a7f5ede8-e862-4652-94f1-7b63c69fd132" providerId="ADAL" clId="{57E9374A-8CD6-4A57-86AE-C7598A4EA67C}" dt="2021-05-09T23:29:17.975" v="5" actId="931"/>
      <pc:docMkLst>
        <pc:docMk/>
      </pc:docMkLst>
      <pc:sldChg chg="addSp delSp modSp mod">
        <pc:chgData name="TATIANA SALAZAR BEDOYA" userId="a7f5ede8-e862-4652-94f1-7b63c69fd132" providerId="ADAL" clId="{57E9374A-8CD6-4A57-86AE-C7598A4EA67C}" dt="2021-05-09T23:29:17.975" v="5" actId="931"/>
        <pc:sldMkLst>
          <pc:docMk/>
          <pc:sldMk cId="2253813416" sldId="257"/>
        </pc:sldMkLst>
        <pc:picChg chg="add mod">
          <ac:chgData name="TATIANA SALAZAR BEDOYA" userId="a7f5ede8-e862-4652-94f1-7b63c69fd132" providerId="ADAL" clId="{57E9374A-8CD6-4A57-86AE-C7598A4EA67C}" dt="2021-05-09T23:29:17.975" v="5" actId="931"/>
          <ac:picMkLst>
            <pc:docMk/>
            <pc:sldMk cId="2253813416" sldId="257"/>
            <ac:picMk id="3" creationId="{48CD5F90-9BFB-4C0F-B446-B958C1724976}"/>
          </ac:picMkLst>
        </pc:picChg>
        <pc:picChg chg="del">
          <ac:chgData name="TATIANA SALAZAR BEDOYA" userId="a7f5ede8-e862-4652-94f1-7b63c69fd132" providerId="ADAL" clId="{57E9374A-8CD6-4A57-86AE-C7598A4EA67C}" dt="2021-05-09T23:29:07.815" v="4" actId="478"/>
          <ac:picMkLst>
            <pc:docMk/>
            <pc:sldMk cId="2253813416" sldId="257"/>
            <ac:picMk id="5" creationId="{9BF3A3C0-04D3-47F1-B36C-7D2BEC86E0BE}"/>
          </ac:picMkLst>
        </pc:picChg>
      </pc:sldChg>
      <pc:sldChg chg="addSp delSp modSp mod">
        <pc:chgData name="TATIANA SALAZAR BEDOYA" userId="a7f5ede8-e862-4652-94f1-7b63c69fd132" providerId="ADAL" clId="{57E9374A-8CD6-4A57-86AE-C7598A4EA67C}" dt="2021-05-09T23:02:36.830" v="3" actId="931"/>
        <pc:sldMkLst>
          <pc:docMk/>
          <pc:sldMk cId="2253475213" sldId="258"/>
        </pc:sldMkLst>
        <pc:picChg chg="add del mod">
          <ac:chgData name="TATIANA SALAZAR BEDOYA" userId="a7f5ede8-e862-4652-94f1-7b63c69fd132" providerId="ADAL" clId="{57E9374A-8CD6-4A57-86AE-C7598A4EA67C}" dt="2021-05-09T23:02:20.439" v="2" actId="478"/>
          <ac:picMkLst>
            <pc:docMk/>
            <pc:sldMk cId="2253475213" sldId="258"/>
            <ac:picMk id="3" creationId="{398999E2-372B-46E3-A268-71E61EC02E1B}"/>
          </ac:picMkLst>
        </pc:picChg>
        <pc:picChg chg="del">
          <ac:chgData name="TATIANA SALAZAR BEDOYA" userId="a7f5ede8-e862-4652-94f1-7b63c69fd132" providerId="ADAL" clId="{57E9374A-8CD6-4A57-86AE-C7598A4EA67C}" dt="2021-05-09T23:02:01.824" v="0" actId="478"/>
          <ac:picMkLst>
            <pc:docMk/>
            <pc:sldMk cId="2253475213" sldId="258"/>
            <ac:picMk id="5" creationId="{B51279D0-586B-4029-88B8-20E17629C9D7}"/>
          </ac:picMkLst>
        </pc:picChg>
        <pc:picChg chg="add mod">
          <ac:chgData name="TATIANA SALAZAR BEDOYA" userId="a7f5ede8-e862-4652-94f1-7b63c69fd132" providerId="ADAL" clId="{57E9374A-8CD6-4A57-86AE-C7598A4EA67C}" dt="2021-05-09T23:02:36.830" v="3" actId="931"/>
          <ac:picMkLst>
            <pc:docMk/>
            <pc:sldMk cId="2253475213" sldId="258"/>
            <ac:picMk id="6" creationId="{5D59ADCE-6A6E-4E4F-BFD4-B2651042A8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5E69D-9EF6-4351-A044-5AA6EE9DB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A43EAC-DD35-46B9-AD91-CFD985618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E4BE8F-E5AD-4106-8FD3-33A951B7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55DA-4A3B-4962-8EAB-FBC50E5F0E59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AACF53-D5B0-4ADA-AA7E-DD343670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97F49-87B8-463C-97B8-A6D04D40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5432-FC98-4695-AAA5-DB18CE0EF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197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FE0DE-CEAC-4098-80BA-B38DC30E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A075C4-85E1-46FA-B6A4-A4997BB1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72D511-9217-4B49-B933-2374612A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55DA-4A3B-4962-8EAB-FBC50E5F0E59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3C55D-6FE1-4A1E-8DE2-65B70E3B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0D710B-9913-4DFB-B10B-272F9015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5432-FC98-4695-AAA5-DB18CE0EF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605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619592-484E-4AAF-A1C6-1B75E800B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6BA523-D694-42CF-A00B-27DFB7364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B4BB99-83D6-4415-BD62-55333569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55DA-4A3B-4962-8EAB-FBC50E5F0E59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71BBB-460F-4096-9F55-7C15890E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318813-EFC3-405A-A04E-99308DED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5432-FC98-4695-AAA5-DB18CE0EF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086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E5C35-E2F9-469C-A018-6DFE195A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38AB5-5E1A-4BB2-B365-7E678828A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D2302-DC94-42DB-A0DA-3FF91886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55DA-4A3B-4962-8EAB-FBC50E5F0E59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C90446-A131-4B38-AACB-62114ECA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CB87EB-CF84-48CC-B11F-2EBF3CFE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5432-FC98-4695-AAA5-DB18CE0EF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6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42354-00C8-4989-BB6C-E8015FDD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72ECA7-4EE6-4534-8A24-8F98B89A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EE85E5-4994-4003-BE3D-116C01CC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55DA-4A3B-4962-8EAB-FBC50E5F0E59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7D9AB5-55B6-4C23-95E1-E38188AF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6C4A27-71CE-4E5A-A00A-EB91C997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5432-FC98-4695-AAA5-DB18CE0EF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13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0B155-9B3A-4177-B517-209E5832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F45A3E-4639-402D-8C25-CE73EDFB7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78B55A-4665-45EC-AED4-034292A66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C91132-2530-45A5-B812-B30FC993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55DA-4A3B-4962-8EAB-FBC50E5F0E59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EF1757-5785-49FF-8561-D1991D5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968F1D-F670-4E07-9431-C2F08FF7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5432-FC98-4695-AAA5-DB18CE0EF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146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FD433-235A-467C-9831-C6F4BD43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064ACF-30B5-4DB1-BFD0-23739FE1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82EF86-4BB6-4192-9E80-63C382EE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96B9AF-1995-4C44-864E-E98B29680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4B4F5C-05A4-437C-8BFC-5DA54957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D1ED81-23DC-4119-B7E0-9F345E3C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55DA-4A3B-4962-8EAB-FBC50E5F0E59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5920E5-372B-4C9D-9BFF-0B30477F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E581DC-CB8A-4A4E-9EA3-262BA62C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5432-FC98-4695-AAA5-DB18CE0EF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456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327A1-EAB7-4150-BF4A-22171421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D96017-6ADD-4934-A8D0-001D4EA5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55DA-4A3B-4962-8EAB-FBC50E5F0E59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1021DC-BB32-470E-A878-2102CF31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C33354-76C9-4BDA-9DD0-FDC233B2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5432-FC98-4695-AAA5-DB18CE0EF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76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4B93B7-197C-41F2-89C5-7D5C0F58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55DA-4A3B-4962-8EAB-FBC50E5F0E59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F58DCF-5133-4AF2-9B49-50D7A6CC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C16E06-88F3-44E6-BD06-7D0292F2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5432-FC98-4695-AAA5-DB18CE0EF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271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B1325-BEB2-49FD-B2CE-BD92976B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16FAA-9494-4165-8D45-5DD98D31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B8541D-1EBC-425D-A6AE-D89784C42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FCA1D1-07B6-4968-9797-3C47E8B8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55DA-4A3B-4962-8EAB-FBC50E5F0E59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413A21-26A5-4087-9242-39BE462F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C24BF7-52D8-46AF-AF7F-FAD7B747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5432-FC98-4695-AAA5-DB18CE0EF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224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E6907-3CC3-4742-B305-A1AB4133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038421-EE75-484E-AAC4-350FC0619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2B20A5-CA19-4ADE-B161-84E879145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77AD3D-165A-4B9A-9C20-6C7FD069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55DA-4A3B-4962-8EAB-FBC50E5F0E59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F0DA0E-DDEE-4105-81F6-8416DBAD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F52239-642D-48EB-86A5-3CA21068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5432-FC98-4695-AAA5-DB18CE0EF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706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840151-48BD-41D2-B09A-E4B6E6FD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40E509-A37F-4CEF-8F42-D962910F0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73D5F2-DE59-4428-A2EB-A3956CB86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55DA-4A3B-4962-8EAB-FBC50E5F0E59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12BFDF-93B9-4364-BC89-04B55EDDE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C6A90F-A051-40A0-9C21-A1BB398E1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25432-FC98-4695-AAA5-DB18CE0EF6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226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CD5F90-9BFB-4C0F-B446-B958C172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1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D59ADCE-6A6E-4E4F-BFD4-B2651042A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7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BF42244-E4C8-4B02-B1A6-FCB242CDE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6FAEC58-86D5-4A5C-9704-453A19B17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5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E34718-1682-4379-B9FD-18D58C293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4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1CFFEE1-4555-4884-BBF7-D74DB1E60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67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Tatiana Salazar Bedoya</dc:creator>
  <cp:lastModifiedBy>Tatiana Salazar Bedoya</cp:lastModifiedBy>
  <cp:revision>1</cp:revision>
  <dcterms:created xsi:type="dcterms:W3CDTF">2021-05-09T22:17:54Z</dcterms:created>
  <dcterms:modified xsi:type="dcterms:W3CDTF">2021-05-09T23:29:25Z</dcterms:modified>
</cp:coreProperties>
</file>