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9D9F7-C522-4B1C-B1D8-11B29E9F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4A248-F73D-4534-A105-FAEACF2A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D88922-DC82-49FE-8A51-2C45AF2C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05125-0FDD-4417-A843-DD5CF05A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5E45D-BBC0-4FBF-BC19-4D1D6180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174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49202-7390-421B-B71A-79D41A91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136E56-BBAD-4C19-9622-2200F09D3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54569-4C08-4AC1-BA4C-A793F4AE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196C0-5132-4932-BCE3-E25AAF62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863E8-9C73-4D1D-BB59-0A35D238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040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C76120-6C56-4F18-AC5E-86A63B9F4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48A202-BEF8-442E-B06F-53FD7BE34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5787E-8260-4367-9624-264BB172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0E02C-82AD-4254-B048-AF23436F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CB60B-1BBB-4C14-8849-087DF246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6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F20E0-C7F3-4CF3-A224-4E2997C3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1C3E8-3A4F-4679-A531-1159D648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6D3CF-BC29-4D8D-8A03-3390FACE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CD811-9169-41DC-AAB8-C14B21B0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0E67D-EF68-433A-8D6B-7741226A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44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9A3EA-AAA9-45BA-A3B4-D6D06BC8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74F3A-23D7-4C5F-834E-FA7B10F8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9072E-F0DC-4AAE-ADA3-BBC04184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C4DFB-1540-4473-9493-39C607BE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53A58-2AAF-4B08-B950-255BE532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0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6A82E-6892-476E-956F-00C09B6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1918E-C95B-4691-B147-00E7379A7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853C95-063B-4CC9-95A3-1BD3A8655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26583-B1B7-4F6F-A85C-F7529BCC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4DDB7F-B621-4083-A7FD-6091BB15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58E31-7D0B-45F8-B0F4-2F3B9CEA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94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BDC4-D72F-4452-A7F4-3755D17D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E10E57-C57C-446B-AEB5-AB3EE9C2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57E27-185B-466C-AC40-AF8FE17CD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6559FE-3E48-4C61-85AC-70CB63330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E0ACC1-1E5F-468A-A820-71A3CC11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A8161-6135-4CD4-BB58-62A45CE9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921B3F-1666-49DC-9917-283FFB0B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82DDB4-56DC-4FF1-B23C-40E52650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5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3B54A-B6E2-44AF-9961-9A6B6C82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4B4E39-2A10-4E91-9DC2-07AE0848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4A50E-BE3E-4EA6-983B-A17FF78E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3AC35B-291E-4917-92AF-AA0C6E84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4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F8060C-CACC-4887-9570-F2EF13C6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4E46E-7DFB-4D4A-BCE0-01539322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7100D-E876-4F93-9858-854BCA1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35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D99F6-F86E-4BC0-B550-7D08D64E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A14DE-D537-4F5F-B648-C05F7982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FC65E0-DF77-4D9B-8A13-8DE82A20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DB27C-4C08-49C2-85A2-3DF43E18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D71B9-6C72-4F86-8013-1452656A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80C31-2E2A-477E-A366-DD3BCD98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7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35C03-7FE3-4808-9B15-3335D75E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C1CEA3-5829-41AA-A190-13A5B1E31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43C81D-59D1-4715-8656-92517487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3C382-0E04-423F-95CE-27B2776C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43F778-B692-42BC-AD8B-4AE7C545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1007BA-EFD2-4E5B-826A-E9984D67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8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F49212-AEBB-4254-B74B-626C8EF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8B7F5-BBE2-4445-BB9C-D532BDE21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1299C-64D1-4029-BAAF-951F9B8FA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D1A6-28B4-4CE0-813D-41A37D1BDBEC}" type="datetimeFigureOut">
              <a:rPr lang="es-CO" smtClean="0"/>
              <a:t>18/03/2020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C94F0-13BF-4BDB-A354-773ED015C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DD5E1-D6E2-4E80-8D1A-1ECA3A55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BD7-69BD-4F1F-9D88-668FFC3DA3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8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8AE01-7203-4FC6-A265-F36FB968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Modelo Entidad Relación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8B0D6-AD2D-42E1-83F5-4CBD0B6CC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6000" dirty="0"/>
              <a:t>MODELO Relacional</a:t>
            </a:r>
          </a:p>
        </p:txBody>
      </p:sp>
    </p:spTree>
    <p:extLst>
      <p:ext uri="{BB962C8B-B14F-4D97-AF65-F5344CB8AC3E}">
        <p14:creationId xmlns:p14="http://schemas.microsoft.com/office/powerpoint/2010/main" val="156983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07891-98E0-4CE8-9170-ECB1213E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34" y="1251463"/>
            <a:ext cx="5363817" cy="590892"/>
          </a:xfrm>
        </p:spPr>
        <p:txBody>
          <a:bodyPr>
            <a:normAutofit/>
          </a:bodyPr>
          <a:lstStyle/>
          <a:p>
            <a:pPr algn="ctr"/>
            <a:r>
              <a:rPr lang="es-CO" sz="2800" b="1" dirty="0"/>
              <a:t>MODELO ENTIDAD RELACION-MER</a:t>
            </a:r>
          </a:p>
        </p:txBody>
      </p:sp>
      <p:sp>
        <p:nvSpPr>
          <p:cNvPr id="4" name="Diagrama de flujo: proceso 3">
            <a:extLst>
              <a:ext uri="{FF2B5EF4-FFF2-40B4-BE49-F238E27FC236}">
                <a16:creationId xmlns:a16="http://schemas.microsoft.com/office/drawing/2014/main" id="{02BBF1C7-2AD6-40A4-91E2-2A950DB1B4FE}"/>
              </a:ext>
            </a:extLst>
          </p:cNvPr>
          <p:cNvSpPr/>
          <p:nvPr/>
        </p:nvSpPr>
        <p:spPr>
          <a:xfrm>
            <a:off x="3075169" y="2686954"/>
            <a:ext cx="1385696" cy="6247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Aerolínea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B99AD6D4-0E4B-4C6E-A802-F890E3C8DA4B}"/>
              </a:ext>
            </a:extLst>
          </p:cNvPr>
          <p:cNvSpPr/>
          <p:nvPr/>
        </p:nvSpPr>
        <p:spPr>
          <a:xfrm>
            <a:off x="6971613" y="2686954"/>
            <a:ext cx="1674214" cy="6247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Vuelo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4F41DFB6-612F-484D-9097-20AD948925A8}"/>
              </a:ext>
            </a:extLst>
          </p:cNvPr>
          <p:cNvSpPr/>
          <p:nvPr/>
        </p:nvSpPr>
        <p:spPr>
          <a:xfrm>
            <a:off x="6926979" y="5250599"/>
            <a:ext cx="1674214" cy="58748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6DFA70B2-DD0A-4CF3-8EC0-ABC20E6897B8}"/>
              </a:ext>
            </a:extLst>
          </p:cNvPr>
          <p:cNvSpPr/>
          <p:nvPr/>
        </p:nvSpPr>
        <p:spPr>
          <a:xfrm>
            <a:off x="4780560" y="2264655"/>
            <a:ext cx="1841183" cy="1469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Registra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0774AC8-42CD-4D0A-8A93-69227406118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60865" y="2999327"/>
            <a:ext cx="319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70E897B-42D0-468C-A248-F7EBFCE7C8B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621743" y="2999327"/>
            <a:ext cx="349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E3BBB41C-1CD7-498F-98C0-90F210BE40C4}"/>
              </a:ext>
            </a:extLst>
          </p:cNvPr>
          <p:cNvSpPr/>
          <p:nvPr/>
        </p:nvSpPr>
        <p:spPr>
          <a:xfrm>
            <a:off x="6796677" y="3546477"/>
            <a:ext cx="1934817" cy="14693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Genera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16D7267-D0C7-4722-B26A-95F7D30375E0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 flipV="1">
            <a:off x="7764086" y="5015821"/>
            <a:ext cx="0" cy="23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D7A4331-959A-4CD9-A609-67140FEB3B43}"/>
              </a:ext>
            </a:extLst>
          </p:cNvPr>
          <p:cNvCxnSpPr>
            <a:cxnSpLocks/>
          </p:cNvCxnSpPr>
          <p:nvPr/>
        </p:nvCxnSpPr>
        <p:spPr>
          <a:xfrm flipV="1">
            <a:off x="7764086" y="3311699"/>
            <a:ext cx="0" cy="23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8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F07D83-8F3B-4239-BBE9-4B3A3A318CF5}"/>
              </a:ext>
            </a:extLst>
          </p:cNvPr>
          <p:cNvSpPr txBox="1">
            <a:spLocks/>
          </p:cNvSpPr>
          <p:nvPr/>
        </p:nvSpPr>
        <p:spPr>
          <a:xfrm>
            <a:off x="2951598" y="517052"/>
            <a:ext cx="5363817" cy="590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b="1" dirty="0"/>
              <a:t>MODELO RELACIONAL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E3C54B-64C8-46E1-86A9-AEC20877B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79900"/>
              </p:ext>
            </p:extLst>
          </p:nvPr>
        </p:nvGraphicFramePr>
        <p:xfrm>
          <a:off x="1076144" y="1519637"/>
          <a:ext cx="35753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26">
                  <a:extLst>
                    <a:ext uri="{9D8B030D-6E8A-4147-A177-3AD203B41FA5}">
                      <a16:colId xmlns:a16="http://schemas.microsoft.com/office/drawing/2014/main" val="947926053"/>
                    </a:ext>
                  </a:extLst>
                </a:gridCol>
                <a:gridCol w="1364973">
                  <a:extLst>
                    <a:ext uri="{9D8B030D-6E8A-4147-A177-3AD203B41FA5}">
                      <a16:colId xmlns:a16="http://schemas.microsoft.com/office/drawing/2014/main" val="512623427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14163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Aerolinea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/>
                        <a:t>Atributo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Tipo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Detalle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CodigoA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NombreA</a:t>
                      </a:r>
                      <a:endParaRPr lang="es-CO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Varchar</a:t>
                      </a:r>
                      <a:r>
                        <a:rPr lang="es-CO" dirty="0"/>
                        <a:t>(50)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CC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443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A60BB0C-ADF9-44E8-91D3-CA1BDC61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62527"/>
              </p:ext>
            </p:extLst>
          </p:nvPr>
        </p:nvGraphicFramePr>
        <p:xfrm>
          <a:off x="6877878" y="1519637"/>
          <a:ext cx="4854576" cy="2362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320">
                  <a:extLst>
                    <a:ext uri="{9D8B030D-6E8A-4147-A177-3AD203B41FA5}">
                      <a16:colId xmlns:a16="http://schemas.microsoft.com/office/drawing/2014/main" val="947926053"/>
                    </a:ext>
                  </a:extLst>
                </a:gridCol>
                <a:gridCol w="1455556">
                  <a:extLst>
                    <a:ext uri="{9D8B030D-6E8A-4147-A177-3AD203B41FA5}">
                      <a16:colId xmlns:a16="http://schemas.microsoft.com/office/drawing/2014/main" val="512623427"/>
                    </a:ext>
                  </a:extLst>
                </a:gridCol>
                <a:gridCol w="1392700">
                  <a:extLst>
                    <a:ext uri="{9D8B030D-6E8A-4147-A177-3AD203B41FA5}">
                      <a16:colId xmlns:a16="http://schemas.microsoft.com/office/drawing/2014/main" val="1416334"/>
                    </a:ext>
                  </a:extLst>
                </a:gridCol>
              </a:tblGrid>
              <a:tr h="507946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/>
                        <a:t>Vuelo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Atributo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Tipo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Detalle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NroVuelo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Varchar</a:t>
                      </a:r>
                      <a:r>
                        <a:rPr lang="es-CO" dirty="0"/>
                        <a:t>(20)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FechaVuelo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3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CodigoA</a:t>
                      </a:r>
                      <a:endParaRPr lang="es-C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FK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CodigoD</a:t>
                      </a:r>
                      <a:endParaRPr lang="es-C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FK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21170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AF4FE9F-9508-432E-94BA-86919598B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2672"/>
              </p:ext>
            </p:extLst>
          </p:nvPr>
        </p:nvGraphicFramePr>
        <p:xfrm>
          <a:off x="6877878" y="4581452"/>
          <a:ext cx="48545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04">
                  <a:extLst>
                    <a:ext uri="{9D8B030D-6E8A-4147-A177-3AD203B41FA5}">
                      <a16:colId xmlns:a16="http://schemas.microsoft.com/office/drawing/2014/main" val="9479260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512623427"/>
                    </a:ext>
                  </a:extLst>
                </a:gridCol>
                <a:gridCol w="1378631">
                  <a:extLst>
                    <a:ext uri="{9D8B030D-6E8A-4147-A177-3AD203B41FA5}">
                      <a16:colId xmlns:a16="http://schemas.microsoft.com/office/drawing/2014/main" val="14163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Destino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Atributo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Tipo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Detalle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2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CodigoD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NombreD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Varchar</a:t>
                      </a:r>
                      <a:r>
                        <a:rPr lang="es-CO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34439"/>
                  </a:ext>
                </a:extLst>
              </a:tr>
            </a:tbl>
          </a:graphicData>
        </a:graphic>
      </p:graphicFrame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C1C7D4C3-3628-4CDB-B3C3-DF1652F159E8}"/>
              </a:ext>
            </a:extLst>
          </p:cNvPr>
          <p:cNvCxnSpPr/>
          <p:nvPr/>
        </p:nvCxnSpPr>
        <p:spPr>
          <a:xfrm>
            <a:off x="4651513" y="2447778"/>
            <a:ext cx="2226365" cy="92846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E1418DF-A147-4E70-BE39-FF43A63B6F9B}"/>
              </a:ext>
            </a:extLst>
          </p:cNvPr>
          <p:cNvSpPr/>
          <p:nvPr/>
        </p:nvSpPr>
        <p:spPr>
          <a:xfrm>
            <a:off x="5458217" y="3752620"/>
            <a:ext cx="1419661" cy="1882358"/>
          </a:xfrm>
          <a:custGeom>
            <a:avLst/>
            <a:gdLst>
              <a:gd name="connsiteX0" fmla="*/ 1406817 w 1500322"/>
              <a:gd name="connsiteY0" fmla="*/ 0 h 1913302"/>
              <a:gd name="connsiteX1" fmla="*/ 48 w 1500322"/>
              <a:gd name="connsiteY1" fmla="*/ 1674055 h 1913302"/>
              <a:gd name="connsiteX2" fmla="*/ 1350546 w 1500322"/>
              <a:gd name="connsiteY2" fmla="*/ 1899138 h 1913302"/>
              <a:gd name="connsiteX3" fmla="*/ 1406817 w 1500322"/>
              <a:gd name="connsiteY3" fmla="*/ 1871003 h 19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322" h="1913302">
                <a:moveTo>
                  <a:pt x="1406817" y="0"/>
                </a:moveTo>
                <a:cubicBezTo>
                  <a:pt x="708121" y="678766"/>
                  <a:pt x="9426" y="1357532"/>
                  <a:pt x="48" y="1674055"/>
                </a:cubicBezTo>
                <a:cubicBezTo>
                  <a:pt x="-9330" y="1990578"/>
                  <a:pt x="1350546" y="1899138"/>
                  <a:pt x="1350546" y="1899138"/>
                </a:cubicBezTo>
                <a:cubicBezTo>
                  <a:pt x="1585008" y="1931963"/>
                  <a:pt x="1495912" y="1901483"/>
                  <a:pt x="1406817" y="18710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538512F-BEFB-4399-AEE8-838461562CBE}"/>
              </a:ext>
            </a:extLst>
          </p:cNvPr>
          <p:cNvCxnSpPr>
            <a:cxnSpLocks/>
          </p:cNvCxnSpPr>
          <p:nvPr/>
        </p:nvCxnSpPr>
        <p:spPr>
          <a:xfrm flipV="1">
            <a:off x="6552957" y="3895850"/>
            <a:ext cx="299397" cy="72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BD17AC8-D070-4E1A-A3F2-A9B9715EE7DD}"/>
              </a:ext>
            </a:extLst>
          </p:cNvPr>
          <p:cNvCxnSpPr>
            <a:cxnSpLocks/>
          </p:cNvCxnSpPr>
          <p:nvPr/>
        </p:nvCxnSpPr>
        <p:spPr>
          <a:xfrm flipV="1">
            <a:off x="6597759" y="3643082"/>
            <a:ext cx="214909" cy="30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6E35D00-1DC2-4961-B9AC-CA04BDFA1046}"/>
              </a:ext>
            </a:extLst>
          </p:cNvPr>
          <p:cNvCxnSpPr/>
          <p:nvPr/>
        </p:nvCxnSpPr>
        <p:spPr>
          <a:xfrm>
            <a:off x="6668086" y="3376246"/>
            <a:ext cx="209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87307A-D348-4166-B30B-F143BDF8A6BC}"/>
              </a:ext>
            </a:extLst>
          </p:cNvPr>
          <p:cNvCxnSpPr/>
          <p:nvPr/>
        </p:nvCxnSpPr>
        <p:spPr>
          <a:xfrm flipV="1">
            <a:off x="6668086" y="3179298"/>
            <a:ext cx="209792" cy="196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04276DC-6946-49A3-8351-4C8D826DE392}"/>
              </a:ext>
            </a:extLst>
          </p:cNvPr>
          <p:cNvCxnSpPr/>
          <p:nvPr/>
        </p:nvCxnSpPr>
        <p:spPr>
          <a:xfrm>
            <a:off x="6668086" y="3376246"/>
            <a:ext cx="209792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80A406D-875D-4035-97C2-E5C37B514FCE}"/>
              </a:ext>
            </a:extLst>
          </p:cNvPr>
          <p:cNvSpPr txBox="1"/>
          <p:nvPr/>
        </p:nvSpPr>
        <p:spPr>
          <a:xfrm>
            <a:off x="4651513" y="2071404"/>
            <a:ext cx="562660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3A1F95-E889-4962-A237-53B2D49927CE}"/>
              </a:ext>
            </a:extLst>
          </p:cNvPr>
          <p:cNvSpPr txBox="1"/>
          <p:nvPr/>
        </p:nvSpPr>
        <p:spPr>
          <a:xfrm>
            <a:off x="6491652" y="5255152"/>
            <a:ext cx="386226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</a:t>
            </a: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21336D7-7EE2-493A-9D03-5B5973F40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58961"/>
              </p:ext>
            </p:extLst>
          </p:nvPr>
        </p:nvGraphicFramePr>
        <p:xfrm>
          <a:off x="587511" y="4130976"/>
          <a:ext cx="4064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15">
                  <a:extLst>
                    <a:ext uri="{9D8B030D-6E8A-4147-A177-3AD203B41FA5}">
                      <a16:colId xmlns:a16="http://schemas.microsoft.com/office/drawing/2014/main" val="2369108243"/>
                    </a:ext>
                  </a:extLst>
                </a:gridCol>
                <a:gridCol w="3617086">
                  <a:extLst>
                    <a:ext uri="{9D8B030D-6E8A-4147-A177-3AD203B41FA5}">
                      <a16:colId xmlns:a16="http://schemas.microsoft.com/office/drawing/2014/main" val="98773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>
                          <a:solidFill>
                            <a:schemeClr val="tx1"/>
                          </a:solidFill>
                        </a:rPr>
                        <a:t>Clave Primaria (</a:t>
                      </a:r>
                      <a:r>
                        <a:rPr lang="es-CO" b="0" dirty="0" err="1">
                          <a:solidFill>
                            <a:schemeClr val="tx1"/>
                          </a:solidFill>
                        </a:rPr>
                        <a:t>Primary</a:t>
                      </a:r>
                      <a:r>
                        <a:rPr lang="es-CO" b="0" dirty="0">
                          <a:solidFill>
                            <a:schemeClr val="tx1"/>
                          </a:solidFill>
                        </a:rPr>
                        <a:t> Key)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6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Clave </a:t>
                      </a:r>
                      <a:r>
                        <a:rPr lang="es-CO" dirty="0" err="1"/>
                        <a:t>Foranea</a:t>
                      </a:r>
                      <a:r>
                        <a:rPr lang="es-CO" dirty="0"/>
                        <a:t> (</a:t>
                      </a:r>
                      <a:r>
                        <a:rPr lang="es-CO" dirty="0" err="1"/>
                        <a:t>Foreign</a:t>
                      </a:r>
                      <a:r>
                        <a:rPr lang="es-CO" dirty="0"/>
                        <a:t> Key)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2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Clave Candidata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4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Atributo Secundario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35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200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Panorámica</PresentationFormat>
  <Paragraphs>55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Modelo Entidad Relación</vt:lpstr>
      <vt:lpstr>MODELO ENTIDAD RELACION-MER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Entidad Relación</dc:title>
  <dc:creator>jc gm</dc:creator>
  <cp:lastModifiedBy>jc gm</cp:lastModifiedBy>
  <cp:revision>9</cp:revision>
  <dcterms:created xsi:type="dcterms:W3CDTF">2020-03-19T01:20:16Z</dcterms:created>
  <dcterms:modified xsi:type="dcterms:W3CDTF">2020-03-19T02:48:06Z</dcterms:modified>
</cp:coreProperties>
</file>