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266" r:id="rId5"/>
    <p:sldId id="329" r:id="rId6"/>
    <p:sldId id="309" r:id="rId7"/>
    <p:sldId id="310" r:id="rId8"/>
    <p:sldId id="311" r:id="rId9"/>
    <p:sldId id="312" r:id="rId10"/>
    <p:sldId id="313" r:id="rId11"/>
    <p:sldId id="315" r:id="rId12"/>
    <p:sldId id="314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8" r:id="rId25"/>
    <p:sldId id="327" r:id="rId26"/>
    <p:sldId id="330" r:id="rId27"/>
    <p:sldId id="331" r:id="rId2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01D3F1-DBD8-4A74-920C-842B1D7781CC}" v="42" dt="2022-03-09T23:42:02.5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a Elena Durango Vanegas" userId="f8f45f00-5927-4c6e-9071-d1ba29f6c0e6" providerId="ADAL" clId="{2601D3F1-DBD8-4A74-920C-842B1D7781CC}"/>
    <pc:docChg chg="undo redo custSel addSld delSld modSld sldOrd">
      <pc:chgData name="Claudia Elena Durango Vanegas" userId="f8f45f00-5927-4c6e-9071-d1ba29f6c0e6" providerId="ADAL" clId="{2601D3F1-DBD8-4A74-920C-842B1D7781CC}" dt="2022-03-09T23:56:23.975" v="9638" actId="113"/>
      <pc:docMkLst>
        <pc:docMk/>
      </pc:docMkLst>
      <pc:sldChg chg="del">
        <pc:chgData name="Claudia Elena Durango Vanegas" userId="f8f45f00-5927-4c6e-9071-d1ba29f6c0e6" providerId="ADAL" clId="{2601D3F1-DBD8-4A74-920C-842B1D7781CC}" dt="2022-03-09T16:17:18.906" v="0" actId="47"/>
        <pc:sldMkLst>
          <pc:docMk/>
          <pc:sldMk cId="265522590" sldId="308"/>
        </pc:sldMkLst>
      </pc:sldChg>
      <pc:sldChg chg="addSp modSp mod">
        <pc:chgData name="Claudia Elena Durango Vanegas" userId="f8f45f00-5927-4c6e-9071-d1ba29f6c0e6" providerId="ADAL" clId="{2601D3F1-DBD8-4A74-920C-842B1D7781CC}" dt="2022-03-09T23:36:00.115" v="9442"/>
        <pc:sldMkLst>
          <pc:docMk/>
          <pc:sldMk cId="3075673757" sldId="309"/>
        </pc:sldMkLst>
        <pc:spChg chg="mod">
          <ac:chgData name="Claudia Elena Durango Vanegas" userId="f8f45f00-5927-4c6e-9071-d1ba29f6c0e6" providerId="ADAL" clId="{2601D3F1-DBD8-4A74-920C-842B1D7781CC}" dt="2022-03-09T23:28:44.146" v="8900" actId="123"/>
          <ac:spMkLst>
            <pc:docMk/>
            <pc:sldMk cId="3075673757" sldId="309"/>
            <ac:spMk id="3" creationId="{E63C4B4A-13D0-4887-AEFF-B669BBE955B5}"/>
          </ac:spMkLst>
        </pc:spChg>
        <pc:graphicFrameChg chg="add mod modGraphic">
          <ac:chgData name="Claudia Elena Durango Vanegas" userId="f8f45f00-5927-4c6e-9071-d1ba29f6c0e6" providerId="ADAL" clId="{2601D3F1-DBD8-4A74-920C-842B1D7781CC}" dt="2022-03-09T23:36:00.115" v="9442"/>
          <ac:graphicFrameMkLst>
            <pc:docMk/>
            <pc:sldMk cId="3075673757" sldId="309"/>
            <ac:graphicFrameMk id="4" creationId="{0DCA312C-5A97-48CD-A387-D4CEFFB55665}"/>
          </ac:graphicFrameMkLst>
        </pc:graphicFrameChg>
      </pc:sldChg>
      <pc:sldChg chg="addSp modSp mod">
        <pc:chgData name="Claudia Elena Durango Vanegas" userId="f8f45f00-5927-4c6e-9071-d1ba29f6c0e6" providerId="ADAL" clId="{2601D3F1-DBD8-4A74-920C-842B1D7781CC}" dt="2022-03-09T23:39:47.482" v="9474"/>
        <pc:sldMkLst>
          <pc:docMk/>
          <pc:sldMk cId="1072526369" sldId="310"/>
        </pc:sldMkLst>
        <pc:spChg chg="mod">
          <ac:chgData name="Claudia Elena Durango Vanegas" userId="f8f45f00-5927-4c6e-9071-d1ba29f6c0e6" providerId="ADAL" clId="{2601D3F1-DBD8-4A74-920C-842B1D7781CC}" dt="2022-03-09T23:37:01.317" v="9447" actId="255"/>
          <ac:spMkLst>
            <pc:docMk/>
            <pc:sldMk cId="1072526369" sldId="310"/>
            <ac:spMk id="2" creationId="{D6F0A4E3-1CB5-495F-BC18-A989AE9C4910}"/>
          </ac:spMkLst>
        </pc:spChg>
        <pc:spChg chg="mod">
          <ac:chgData name="Claudia Elena Durango Vanegas" userId="f8f45f00-5927-4c6e-9071-d1ba29f6c0e6" providerId="ADAL" clId="{2601D3F1-DBD8-4A74-920C-842B1D7781CC}" dt="2022-03-09T23:28:48.208" v="8901" actId="123"/>
          <ac:spMkLst>
            <pc:docMk/>
            <pc:sldMk cId="1072526369" sldId="310"/>
            <ac:spMk id="3" creationId="{4D2DED89-8CC7-46DC-B0E1-4B08F9F39631}"/>
          </ac:spMkLst>
        </pc:spChg>
        <pc:graphicFrameChg chg="add mod modGraphic">
          <ac:chgData name="Claudia Elena Durango Vanegas" userId="f8f45f00-5927-4c6e-9071-d1ba29f6c0e6" providerId="ADAL" clId="{2601D3F1-DBD8-4A74-920C-842B1D7781CC}" dt="2022-03-09T23:39:47.482" v="9474"/>
          <ac:graphicFrameMkLst>
            <pc:docMk/>
            <pc:sldMk cId="1072526369" sldId="310"/>
            <ac:graphicFrameMk id="4" creationId="{3A2142E1-EFED-424C-8088-F83B8CC0CF3F}"/>
          </ac:graphicFrameMkLst>
        </pc:graphicFrameChg>
      </pc:sldChg>
      <pc:sldChg chg="addSp modSp new mod">
        <pc:chgData name="Claudia Elena Durango Vanegas" userId="f8f45f00-5927-4c6e-9071-d1ba29f6c0e6" providerId="ADAL" clId="{2601D3F1-DBD8-4A74-920C-842B1D7781CC}" dt="2022-03-09T23:39:59.315" v="9477" actId="207"/>
        <pc:sldMkLst>
          <pc:docMk/>
          <pc:sldMk cId="3779677517" sldId="311"/>
        </pc:sldMkLst>
        <pc:spChg chg="mod">
          <ac:chgData name="Claudia Elena Durango Vanegas" userId="f8f45f00-5927-4c6e-9071-d1ba29f6c0e6" providerId="ADAL" clId="{2601D3F1-DBD8-4A74-920C-842B1D7781CC}" dt="2022-03-09T23:37:17.296" v="9449" actId="255"/>
          <ac:spMkLst>
            <pc:docMk/>
            <pc:sldMk cId="3779677517" sldId="311"/>
            <ac:spMk id="2" creationId="{26879054-190E-44F5-B213-B88E818FFCCC}"/>
          </ac:spMkLst>
        </pc:spChg>
        <pc:spChg chg="mod">
          <ac:chgData name="Claudia Elena Durango Vanegas" userId="f8f45f00-5927-4c6e-9071-d1ba29f6c0e6" providerId="ADAL" clId="{2601D3F1-DBD8-4A74-920C-842B1D7781CC}" dt="2022-03-09T23:28:52.293" v="8902" actId="123"/>
          <ac:spMkLst>
            <pc:docMk/>
            <pc:sldMk cId="3779677517" sldId="311"/>
            <ac:spMk id="3" creationId="{84B12539-B20D-4DF3-A552-4E95B6FF7EDC}"/>
          </ac:spMkLst>
        </pc:spChg>
        <pc:graphicFrameChg chg="add mod modGraphic">
          <ac:chgData name="Claudia Elena Durango Vanegas" userId="f8f45f00-5927-4c6e-9071-d1ba29f6c0e6" providerId="ADAL" clId="{2601D3F1-DBD8-4A74-920C-842B1D7781CC}" dt="2022-03-09T23:39:59.315" v="9477" actId="207"/>
          <ac:graphicFrameMkLst>
            <pc:docMk/>
            <pc:sldMk cId="3779677517" sldId="311"/>
            <ac:graphicFrameMk id="4" creationId="{1B1DA741-1764-4175-83A8-853A733191B5}"/>
          </ac:graphicFrameMkLst>
        </pc:graphicFrameChg>
      </pc:sldChg>
      <pc:sldChg chg="addSp modSp new mod">
        <pc:chgData name="Claudia Elena Durango Vanegas" userId="f8f45f00-5927-4c6e-9071-d1ba29f6c0e6" providerId="ADAL" clId="{2601D3F1-DBD8-4A74-920C-842B1D7781CC}" dt="2022-03-09T23:40:12.830" v="9480" actId="207"/>
        <pc:sldMkLst>
          <pc:docMk/>
          <pc:sldMk cId="645442220" sldId="312"/>
        </pc:sldMkLst>
        <pc:spChg chg="mod">
          <ac:chgData name="Claudia Elena Durango Vanegas" userId="f8f45f00-5927-4c6e-9071-d1ba29f6c0e6" providerId="ADAL" clId="{2601D3F1-DBD8-4A74-920C-842B1D7781CC}" dt="2022-03-09T23:37:31.668" v="9452" actId="255"/>
          <ac:spMkLst>
            <pc:docMk/>
            <pc:sldMk cId="645442220" sldId="312"/>
            <ac:spMk id="2" creationId="{E4113275-42FF-46E1-9088-63B4E647C0FA}"/>
          </ac:spMkLst>
        </pc:spChg>
        <pc:spChg chg="mod">
          <ac:chgData name="Claudia Elena Durango Vanegas" userId="f8f45f00-5927-4c6e-9071-d1ba29f6c0e6" providerId="ADAL" clId="{2601D3F1-DBD8-4A74-920C-842B1D7781CC}" dt="2022-03-09T23:28:56.664" v="8903" actId="123"/>
          <ac:spMkLst>
            <pc:docMk/>
            <pc:sldMk cId="645442220" sldId="312"/>
            <ac:spMk id="3" creationId="{A761CA07-447E-4B36-BB13-ADEE124738A2}"/>
          </ac:spMkLst>
        </pc:spChg>
        <pc:graphicFrameChg chg="add mod modGraphic">
          <ac:chgData name="Claudia Elena Durango Vanegas" userId="f8f45f00-5927-4c6e-9071-d1ba29f6c0e6" providerId="ADAL" clId="{2601D3F1-DBD8-4A74-920C-842B1D7781CC}" dt="2022-03-09T23:40:12.830" v="9480" actId="207"/>
          <ac:graphicFrameMkLst>
            <pc:docMk/>
            <pc:sldMk cId="645442220" sldId="312"/>
            <ac:graphicFrameMk id="4" creationId="{225C8E70-378B-4A14-B95A-7AC30A068D0C}"/>
          </ac:graphicFrameMkLst>
        </pc:graphicFrameChg>
      </pc:sldChg>
      <pc:sldChg chg="addSp modSp new mod">
        <pc:chgData name="Claudia Elena Durango Vanegas" userId="f8f45f00-5927-4c6e-9071-d1ba29f6c0e6" providerId="ADAL" clId="{2601D3F1-DBD8-4A74-920C-842B1D7781CC}" dt="2022-03-09T23:40:25.743" v="9483" actId="207"/>
        <pc:sldMkLst>
          <pc:docMk/>
          <pc:sldMk cId="2099242093" sldId="313"/>
        </pc:sldMkLst>
        <pc:spChg chg="mod">
          <ac:chgData name="Claudia Elena Durango Vanegas" userId="f8f45f00-5927-4c6e-9071-d1ba29f6c0e6" providerId="ADAL" clId="{2601D3F1-DBD8-4A74-920C-842B1D7781CC}" dt="2022-03-09T23:37:38.835" v="9453" actId="255"/>
          <ac:spMkLst>
            <pc:docMk/>
            <pc:sldMk cId="2099242093" sldId="313"/>
            <ac:spMk id="2" creationId="{54471B85-4810-4A20-8D8E-C034AF28F6AF}"/>
          </ac:spMkLst>
        </pc:spChg>
        <pc:spChg chg="mod">
          <ac:chgData name="Claudia Elena Durango Vanegas" userId="f8f45f00-5927-4c6e-9071-d1ba29f6c0e6" providerId="ADAL" clId="{2601D3F1-DBD8-4A74-920C-842B1D7781CC}" dt="2022-03-09T16:33:36.694" v="2097" actId="123"/>
          <ac:spMkLst>
            <pc:docMk/>
            <pc:sldMk cId="2099242093" sldId="313"/>
            <ac:spMk id="3" creationId="{008868C5-FF31-44C3-B475-355A98C38B1C}"/>
          </ac:spMkLst>
        </pc:spChg>
        <pc:spChg chg="add mod">
          <ac:chgData name="Claudia Elena Durango Vanegas" userId="f8f45f00-5927-4c6e-9071-d1ba29f6c0e6" providerId="ADAL" clId="{2601D3F1-DBD8-4A74-920C-842B1D7781CC}" dt="2022-03-09T16:34:11.893" v="2107" actId="404"/>
          <ac:spMkLst>
            <pc:docMk/>
            <pc:sldMk cId="2099242093" sldId="313"/>
            <ac:spMk id="4" creationId="{F0D1BC93-B91C-4646-9339-D2FD1CBC1ADB}"/>
          </ac:spMkLst>
        </pc:spChg>
        <pc:graphicFrameChg chg="add mod modGraphic">
          <ac:chgData name="Claudia Elena Durango Vanegas" userId="f8f45f00-5927-4c6e-9071-d1ba29f6c0e6" providerId="ADAL" clId="{2601D3F1-DBD8-4A74-920C-842B1D7781CC}" dt="2022-03-09T23:40:25.743" v="9483" actId="207"/>
          <ac:graphicFrameMkLst>
            <pc:docMk/>
            <pc:sldMk cId="2099242093" sldId="313"/>
            <ac:graphicFrameMk id="5" creationId="{02097CDF-5374-4A8D-88A4-4BF4B9BFB040}"/>
          </ac:graphicFrameMkLst>
        </pc:graphicFrameChg>
      </pc:sldChg>
      <pc:sldChg chg="addSp modSp new mod">
        <pc:chgData name="Claudia Elena Durango Vanegas" userId="f8f45f00-5927-4c6e-9071-d1ba29f6c0e6" providerId="ADAL" clId="{2601D3F1-DBD8-4A74-920C-842B1D7781CC}" dt="2022-03-09T23:40:40.042" v="9487"/>
        <pc:sldMkLst>
          <pc:docMk/>
          <pc:sldMk cId="764318182" sldId="314"/>
        </pc:sldMkLst>
        <pc:spChg chg="mod">
          <ac:chgData name="Claudia Elena Durango Vanegas" userId="f8f45f00-5927-4c6e-9071-d1ba29f6c0e6" providerId="ADAL" clId="{2601D3F1-DBD8-4A74-920C-842B1D7781CC}" dt="2022-03-09T23:37:59.194" v="9457" actId="255"/>
          <ac:spMkLst>
            <pc:docMk/>
            <pc:sldMk cId="764318182" sldId="314"/>
            <ac:spMk id="2" creationId="{715BBBAA-95CA-44EC-BBE2-E00D0F31996E}"/>
          </ac:spMkLst>
        </pc:spChg>
        <pc:spChg chg="mod">
          <ac:chgData name="Claudia Elena Durango Vanegas" userId="f8f45f00-5927-4c6e-9071-d1ba29f6c0e6" providerId="ADAL" clId="{2601D3F1-DBD8-4A74-920C-842B1D7781CC}" dt="2022-03-09T16:41:01.075" v="2931" actId="113"/>
          <ac:spMkLst>
            <pc:docMk/>
            <pc:sldMk cId="764318182" sldId="314"/>
            <ac:spMk id="3" creationId="{01979F7C-8068-4C0D-AA4D-CFAEE5397BE9}"/>
          </ac:spMkLst>
        </pc:spChg>
        <pc:graphicFrameChg chg="add mod">
          <ac:chgData name="Claudia Elena Durango Vanegas" userId="f8f45f00-5927-4c6e-9071-d1ba29f6c0e6" providerId="ADAL" clId="{2601D3F1-DBD8-4A74-920C-842B1D7781CC}" dt="2022-03-09T23:40:40.042" v="9487"/>
          <ac:graphicFrameMkLst>
            <pc:docMk/>
            <pc:sldMk cId="764318182" sldId="314"/>
            <ac:graphicFrameMk id="4" creationId="{BA43E0E9-FEB8-4654-A715-25B5D66CDC92}"/>
          </ac:graphicFrameMkLst>
        </pc:graphicFrameChg>
      </pc:sldChg>
      <pc:sldChg chg="addSp modSp new mod ord">
        <pc:chgData name="Claudia Elena Durango Vanegas" userId="f8f45f00-5927-4c6e-9071-d1ba29f6c0e6" providerId="ADAL" clId="{2601D3F1-DBD8-4A74-920C-842B1D7781CC}" dt="2022-03-09T23:40:33.246" v="9486" actId="207"/>
        <pc:sldMkLst>
          <pc:docMk/>
          <pc:sldMk cId="2529317728" sldId="315"/>
        </pc:sldMkLst>
        <pc:spChg chg="mod">
          <ac:chgData name="Claudia Elena Durango Vanegas" userId="f8f45f00-5927-4c6e-9071-d1ba29f6c0e6" providerId="ADAL" clId="{2601D3F1-DBD8-4A74-920C-842B1D7781CC}" dt="2022-03-09T23:37:53.814" v="9456" actId="255"/>
          <ac:spMkLst>
            <pc:docMk/>
            <pc:sldMk cId="2529317728" sldId="315"/>
            <ac:spMk id="2" creationId="{403B7CE6-D892-46FE-98AB-F292340A1ECD}"/>
          </ac:spMkLst>
        </pc:spChg>
        <pc:spChg chg="mod">
          <ac:chgData name="Claudia Elena Durango Vanegas" userId="f8f45f00-5927-4c6e-9071-d1ba29f6c0e6" providerId="ADAL" clId="{2601D3F1-DBD8-4A74-920C-842B1D7781CC}" dt="2022-03-09T23:29:03.761" v="8904" actId="123"/>
          <ac:spMkLst>
            <pc:docMk/>
            <pc:sldMk cId="2529317728" sldId="315"/>
            <ac:spMk id="3" creationId="{952E7207-FE3B-4CA8-B698-52A811CF07FA}"/>
          </ac:spMkLst>
        </pc:spChg>
        <pc:graphicFrameChg chg="add mod modGraphic">
          <ac:chgData name="Claudia Elena Durango Vanegas" userId="f8f45f00-5927-4c6e-9071-d1ba29f6c0e6" providerId="ADAL" clId="{2601D3F1-DBD8-4A74-920C-842B1D7781CC}" dt="2022-03-09T23:40:33.246" v="9486" actId="207"/>
          <ac:graphicFrameMkLst>
            <pc:docMk/>
            <pc:sldMk cId="2529317728" sldId="315"/>
            <ac:graphicFrameMk id="4" creationId="{D0538AF3-34A0-4A08-9C6E-E16FDAFB49B2}"/>
          </ac:graphicFrameMkLst>
        </pc:graphicFrameChg>
      </pc:sldChg>
      <pc:sldChg chg="addSp modSp new mod">
        <pc:chgData name="Claudia Elena Durango Vanegas" userId="f8f45f00-5927-4c6e-9071-d1ba29f6c0e6" providerId="ADAL" clId="{2601D3F1-DBD8-4A74-920C-842B1D7781CC}" dt="2022-03-09T23:40:43.323" v="9488"/>
        <pc:sldMkLst>
          <pc:docMk/>
          <pc:sldMk cId="495924033" sldId="316"/>
        </pc:sldMkLst>
        <pc:spChg chg="mod">
          <ac:chgData name="Claudia Elena Durango Vanegas" userId="f8f45f00-5927-4c6e-9071-d1ba29f6c0e6" providerId="ADAL" clId="{2601D3F1-DBD8-4A74-920C-842B1D7781CC}" dt="2022-03-09T23:38:04.668" v="9458" actId="255"/>
          <ac:spMkLst>
            <pc:docMk/>
            <pc:sldMk cId="495924033" sldId="316"/>
            <ac:spMk id="2" creationId="{74F80E3D-380D-41DC-9CEB-040F03DB683E}"/>
          </ac:spMkLst>
        </pc:spChg>
        <pc:spChg chg="mod">
          <ac:chgData name="Claudia Elena Durango Vanegas" userId="f8f45f00-5927-4c6e-9071-d1ba29f6c0e6" providerId="ADAL" clId="{2601D3F1-DBD8-4A74-920C-842B1D7781CC}" dt="2022-03-09T16:48:53.752" v="3718" actId="5793"/>
          <ac:spMkLst>
            <pc:docMk/>
            <pc:sldMk cId="495924033" sldId="316"/>
            <ac:spMk id="3" creationId="{92E663A4-13D6-4D9F-ABCC-734AACD5234B}"/>
          </ac:spMkLst>
        </pc:spChg>
        <pc:spChg chg="add mod">
          <ac:chgData name="Claudia Elena Durango Vanegas" userId="f8f45f00-5927-4c6e-9071-d1ba29f6c0e6" providerId="ADAL" clId="{2601D3F1-DBD8-4A74-920C-842B1D7781CC}" dt="2022-03-09T16:48:32.804" v="3692" actId="14100"/>
          <ac:spMkLst>
            <pc:docMk/>
            <pc:sldMk cId="495924033" sldId="316"/>
            <ac:spMk id="4" creationId="{9B560F03-F5DE-4DE5-8AD7-69B7C369EE60}"/>
          </ac:spMkLst>
        </pc:spChg>
        <pc:graphicFrameChg chg="add mod">
          <ac:chgData name="Claudia Elena Durango Vanegas" userId="f8f45f00-5927-4c6e-9071-d1ba29f6c0e6" providerId="ADAL" clId="{2601D3F1-DBD8-4A74-920C-842B1D7781CC}" dt="2022-03-09T23:40:43.323" v="9488"/>
          <ac:graphicFrameMkLst>
            <pc:docMk/>
            <pc:sldMk cId="495924033" sldId="316"/>
            <ac:graphicFrameMk id="5" creationId="{5CF9628F-099B-4EF2-B003-881E37D0A7F2}"/>
          </ac:graphicFrameMkLst>
        </pc:graphicFrameChg>
      </pc:sldChg>
      <pc:sldChg chg="addSp modSp new mod">
        <pc:chgData name="Claudia Elena Durango Vanegas" userId="f8f45f00-5927-4c6e-9071-d1ba29f6c0e6" providerId="ADAL" clId="{2601D3F1-DBD8-4A74-920C-842B1D7781CC}" dt="2022-03-09T23:40:51.258" v="9491"/>
        <pc:sldMkLst>
          <pc:docMk/>
          <pc:sldMk cId="122798268" sldId="317"/>
        </pc:sldMkLst>
        <pc:spChg chg="mod">
          <ac:chgData name="Claudia Elena Durango Vanegas" userId="f8f45f00-5927-4c6e-9071-d1ba29f6c0e6" providerId="ADAL" clId="{2601D3F1-DBD8-4A74-920C-842B1D7781CC}" dt="2022-03-09T23:38:12.589" v="9459" actId="255"/>
          <ac:spMkLst>
            <pc:docMk/>
            <pc:sldMk cId="122798268" sldId="317"/>
            <ac:spMk id="2" creationId="{A7B8B133-18D4-4F41-B5DE-473A6C31405D}"/>
          </ac:spMkLst>
        </pc:spChg>
        <pc:spChg chg="mod">
          <ac:chgData name="Claudia Elena Durango Vanegas" userId="f8f45f00-5927-4c6e-9071-d1ba29f6c0e6" providerId="ADAL" clId="{2601D3F1-DBD8-4A74-920C-842B1D7781CC}" dt="2022-03-09T23:29:17.967" v="8905" actId="123"/>
          <ac:spMkLst>
            <pc:docMk/>
            <pc:sldMk cId="122798268" sldId="317"/>
            <ac:spMk id="3" creationId="{4E5026EC-477B-4326-945A-D8F80108AFA8}"/>
          </ac:spMkLst>
        </pc:spChg>
        <pc:graphicFrameChg chg="add mod modGraphic">
          <ac:chgData name="Claudia Elena Durango Vanegas" userId="f8f45f00-5927-4c6e-9071-d1ba29f6c0e6" providerId="ADAL" clId="{2601D3F1-DBD8-4A74-920C-842B1D7781CC}" dt="2022-03-09T23:40:51.258" v="9491"/>
          <ac:graphicFrameMkLst>
            <pc:docMk/>
            <pc:sldMk cId="122798268" sldId="317"/>
            <ac:graphicFrameMk id="4" creationId="{9260285D-42F6-4900-80BA-41EA2841D2E3}"/>
          </ac:graphicFrameMkLst>
        </pc:graphicFrameChg>
      </pc:sldChg>
      <pc:sldChg chg="addSp modSp new mod">
        <pc:chgData name="Claudia Elena Durango Vanegas" userId="f8f45f00-5927-4c6e-9071-d1ba29f6c0e6" providerId="ADAL" clId="{2601D3F1-DBD8-4A74-920C-842B1D7781CC}" dt="2022-03-09T23:40:56.633" v="9492"/>
        <pc:sldMkLst>
          <pc:docMk/>
          <pc:sldMk cId="3365977832" sldId="318"/>
        </pc:sldMkLst>
        <pc:spChg chg="mod">
          <ac:chgData name="Claudia Elena Durango Vanegas" userId="f8f45f00-5927-4c6e-9071-d1ba29f6c0e6" providerId="ADAL" clId="{2601D3F1-DBD8-4A74-920C-842B1D7781CC}" dt="2022-03-09T23:38:23.158" v="9461" actId="255"/>
          <ac:spMkLst>
            <pc:docMk/>
            <pc:sldMk cId="3365977832" sldId="318"/>
            <ac:spMk id="2" creationId="{3A8CFDAD-18DB-4FFA-8926-402BD2E61853}"/>
          </ac:spMkLst>
        </pc:spChg>
        <pc:spChg chg="mod">
          <ac:chgData name="Claudia Elena Durango Vanegas" userId="f8f45f00-5927-4c6e-9071-d1ba29f6c0e6" providerId="ADAL" clId="{2601D3F1-DBD8-4A74-920C-842B1D7781CC}" dt="2022-03-09T23:29:22.371" v="8906" actId="123"/>
          <ac:spMkLst>
            <pc:docMk/>
            <pc:sldMk cId="3365977832" sldId="318"/>
            <ac:spMk id="3" creationId="{C640DB25-76A4-4169-8D0F-D13850810F24}"/>
          </ac:spMkLst>
        </pc:spChg>
        <pc:graphicFrameChg chg="add mod">
          <ac:chgData name="Claudia Elena Durango Vanegas" userId="f8f45f00-5927-4c6e-9071-d1ba29f6c0e6" providerId="ADAL" clId="{2601D3F1-DBD8-4A74-920C-842B1D7781CC}" dt="2022-03-09T23:40:56.633" v="9492"/>
          <ac:graphicFrameMkLst>
            <pc:docMk/>
            <pc:sldMk cId="3365977832" sldId="318"/>
            <ac:graphicFrameMk id="4" creationId="{46F7E226-D3B6-467A-9A48-56CF8039ED51}"/>
          </ac:graphicFrameMkLst>
        </pc:graphicFrameChg>
      </pc:sldChg>
      <pc:sldChg chg="addSp modSp new mod">
        <pc:chgData name="Claudia Elena Durango Vanegas" userId="f8f45f00-5927-4c6e-9071-d1ba29f6c0e6" providerId="ADAL" clId="{2601D3F1-DBD8-4A74-920C-842B1D7781CC}" dt="2022-03-09T23:40:58.688" v="9493"/>
        <pc:sldMkLst>
          <pc:docMk/>
          <pc:sldMk cId="2307259938" sldId="319"/>
        </pc:sldMkLst>
        <pc:spChg chg="mod">
          <ac:chgData name="Claudia Elena Durango Vanegas" userId="f8f45f00-5927-4c6e-9071-d1ba29f6c0e6" providerId="ADAL" clId="{2601D3F1-DBD8-4A74-920C-842B1D7781CC}" dt="2022-03-09T23:38:30.397" v="9462" actId="255"/>
          <ac:spMkLst>
            <pc:docMk/>
            <pc:sldMk cId="2307259938" sldId="319"/>
            <ac:spMk id="2" creationId="{C4608BE8-A49D-4145-B0AD-15C837A349DD}"/>
          </ac:spMkLst>
        </pc:spChg>
        <pc:spChg chg="mod">
          <ac:chgData name="Claudia Elena Durango Vanegas" userId="f8f45f00-5927-4c6e-9071-d1ba29f6c0e6" providerId="ADAL" clId="{2601D3F1-DBD8-4A74-920C-842B1D7781CC}" dt="2022-03-09T23:29:27.405" v="8907" actId="123"/>
          <ac:spMkLst>
            <pc:docMk/>
            <pc:sldMk cId="2307259938" sldId="319"/>
            <ac:spMk id="3" creationId="{D4D5FB79-DC0D-490E-A769-B69D597A6D3D}"/>
          </ac:spMkLst>
        </pc:spChg>
        <pc:graphicFrameChg chg="add mod">
          <ac:chgData name="Claudia Elena Durango Vanegas" userId="f8f45f00-5927-4c6e-9071-d1ba29f6c0e6" providerId="ADAL" clId="{2601D3F1-DBD8-4A74-920C-842B1D7781CC}" dt="2022-03-09T23:40:58.688" v="9493"/>
          <ac:graphicFrameMkLst>
            <pc:docMk/>
            <pc:sldMk cId="2307259938" sldId="319"/>
            <ac:graphicFrameMk id="4" creationId="{8D8F1810-B892-42E8-BEE5-AAB5758157D3}"/>
          </ac:graphicFrameMkLst>
        </pc:graphicFrameChg>
      </pc:sldChg>
      <pc:sldChg chg="addSp modSp add mod">
        <pc:chgData name="Claudia Elena Durango Vanegas" userId="f8f45f00-5927-4c6e-9071-d1ba29f6c0e6" providerId="ADAL" clId="{2601D3F1-DBD8-4A74-920C-842B1D7781CC}" dt="2022-03-09T23:41:00.826" v="9494"/>
        <pc:sldMkLst>
          <pc:docMk/>
          <pc:sldMk cId="1628727770" sldId="320"/>
        </pc:sldMkLst>
        <pc:spChg chg="mod">
          <ac:chgData name="Claudia Elena Durango Vanegas" userId="f8f45f00-5927-4c6e-9071-d1ba29f6c0e6" providerId="ADAL" clId="{2601D3F1-DBD8-4A74-920C-842B1D7781CC}" dt="2022-03-09T23:38:37.439" v="9463" actId="255"/>
          <ac:spMkLst>
            <pc:docMk/>
            <pc:sldMk cId="1628727770" sldId="320"/>
            <ac:spMk id="2" creationId="{C4608BE8-A49D-4145-B0AD-15C837A349DD}"/>
          </ac:spMkLst>
        </pc:spChg>
        <pc:spChg chg="mod">
          <ac:chgData name="Claudia Elena Durango Vanegas" userId="f8f45f00-5927-4c6e-9071-d1ba29f6c0e6" providerId="ADAL" clId="{2601D3F1-DBD8-4A74-920C-842B1D7781CC}" dt="2022-03-09T23:29:31.846" v="8908" actId="123"/>
          <ac:spMkLst>
            <pc:docMk/>
            <pc:sldMk cId="1628727770" sldId="320"/>
            <ac:spMk id="3" creationId="{D4D5FB79-DC0D-490E-A769-B69D597A6D3D}"/>
          </ac:spMkLst>
        </pc:spChg>
        <pc:graphicFrameChg chg="add mod">
          <ac:chgData name="Claudia Elena Durango Vanegas" userId="f8f45f00-5927-4c6e-9071-d1ba29f6c0e6" providerId="ADAL" clId="{2601D3F1-DBD8-4A74-920C-842B1D7781CC}" dt="2022-03-09T23:41:00.826" v="9494"/>
          <ac:graphicFrameMkLst>
            <pc:docMk/>
            <pc:sldMk cId="1628727770" sldId="320"/>
            <ac:graphicFrameMk id="4" creationId="{494AA0D5-2A6D-40F1-8598-E28A7725D2B2}"/>
          </ac:graphicFrameMkLst>
        </pc:graphicFrameChg>
      </pc:sldChg>
      <pc:sldChg chg="addSp modSp add mod">
        <pc:chgData name="Claudia Elena Durango Vanegas" userId="f8f45f00-5927-4c6e-9071-d1ba29f6c0e6" providerId="ADAL" clId="{2601D3F1-DBD8-4A74-920C-842B1D7781CC}" dt="2022-03-09T23:41:03.114" v="9495"/>
        <pc:sldMkLst>
          <pc:docMk/>
          <pc:sldMk cId="483407258" sldId="321"/>
        </pc:sldMkLst>
        <pc:spChg chg="mod">
          <ac:chgData name="Claudia Elena Durango Vanegas" userId="f8f45f00-5927-4c6e-9071-d1ba29f6c0e6" providerId="ADAL" clId="{2601D3F1-DBD8-4A74-920C-842B1D7781CC}" dt="2022-03-09T23:38:43.448" v="9464" actId="255"/>
          <ac:spMkLst>
            <pc:docMk/>
            <pc:sldMk cId="483407258" sldId="321"/>
            <ac:spMk id="2" creationId="{C4608BE8-A49D-4145-B0AD-15C837A349DD}"/>
          </ac:spMkLst>
        </pc:spChg>
        <pc:spChg chg="mod">
          <ac:chgData name="Claudia Elena Durango Vanegas" userId="f8f45f00-5927-4c6e-9071-d1ba29f6c0e6" providerId="ADAL" clId="{2601D3F1-DBD8-4A74-920C-842B1D7781CC}" dt="2022-03-09T17:05:19.604" v="5757" actId="27636"/>
          <ac:spMkLst>
            <pc:docMk/>
            <pc:sldMk cId="483407258" sldId="321"/>
            <ac:spMk id="3" creationId="{D4D5FB79-DC0D-490E-A769-B69D597A6D3D}"/>
          </ac:spMkLst>
        </pc:spChg>
        <pc:graphicFrameChg chg="add mod">
          <ac:chgData name="Claudia Elena Durango Vanegas" userId="f8f45f00-5927-4c6e-9071-d1ba29f6c0e6" providerId="ADAL" clId="{2601D3F1-DBD8-4A74-920C-842B1D7781CC}" dt="2022-03-09T23:41:03.114" v="9495"/>
          <ac:graphicFrameMkLst>
            <pc:docMk/>
            <pc:sldMk cId="483407258" sldId="321"/>
            <ac:graphicFrameMk id="4" creationId="{C4D2E2EF-C8A5-40A7-8AC4-888DF30804D9}"/>
          </ac:graphicFrameMkLst>
        </pc:graphicFrameChg>
      </pc:sldChg>
      <pc:sldChg chg="addSp modSp add mod">
        <pc:chgData name="Claudia Elena Durango Vanegas" userId="f8f45f00-5927-4c6e-9071-d1ba29f6c0e6" providerId="ADAL" clId="{2601D3F1-DBD8-4A74-920C-842B1D7781CC}" dt="2022-03-09T23:41:05.506" v="9496"/>
        <pc:sldMkLst>
          <pc:docMk/>
          <pc:sldMk cId="893018076" sldId="322"/>
        </pc:sldMkLst>
        <pc:spChg chg="mod">
          <ac:chgData name="Claudia Elena Durango Vanegas" userId="f8f45f00-5927-4c6e-9071-d1ba29f6c0e6" providerId="ADAL" clId="{2601D3F1-DBD8-4A74-920C-842B1D7781CC}" dt="2022-03-09T23:38:49.679" v="9465" actId="255"/>
          <ac:spMkLst>
            <pc:docMk/>
            <pc:sldMk cId="893018076" sldId="322"/>
            <ac:spMk id="2" creationId="{C4608BE8-A49D-4145-B0AD-15C837A349DD}"/>
          </ac:spMkLst>
        </pc:spChg>
        <pc:spChg chg="mod">
          <ac:chgData name="Claudia Elena Durango Vanegas" userId="f8f45f00-5927-4c6e-9071-d1ba29f6c0e6" providerId="ADAL" clId="{2601D3F1-DBD8-4A74-920C-842B1D7781CC}" dt="2022-03-09T23:29:38.901" v="8909" actId="123"/>
          <ac:spMkLst>
            <pc:docMk/>
            <pc:sldMk cId="893018076" sldId="322"/>
            <ac:spMk id="3" creationId="{D4D5FB79-DC0D-490E-A769-B69D597A6D3D}"/>
          </ac:spMkLst>
        </pc:spChg>
        <pc:graphicFrameChg chg="add mod">
          <ac:chgData name="Claudia Elena Durango Vanegas" userId="f8f45f00-5927-4c6e-9071-d1ba29f6c0e6" providerId="ADAL" clId="{2601D3F1-DBD8-4A74-920C-842B1D7781CC}" dt="2022-03-09T23:41:05.506" v="9496"/>
          <ac:graphicFrameMkLst>
            <pc:docMk/>
            <pc:sldMk cId="893018076" sldId="322"/>
            <ac:graphicFrameMk id="4" creationId="{866D160B-69AE-403A-A965-3B1C075F0740}"/>
          </ac:graphicFrameMkLst>
        </pc:graphicFrameChg>
      </pc:sldChg>
      <pc:sldChg chg="addSp modSp add mod">
        <pc:chgData name="Claudia Elena Durango Vanegas" userId="f8f45f00-5927-4c6e-9071-d1ba29f6c0e6" providerId="ADAL" clId="{2601D3F1-DBD8-4A74-920C-842B1D7781CC}" dt="2022-03-09T23:41:07.130" v="9497"/>
        <pc:sldMkLst>
          <pc:docMk/>
          <pc:sldMk cId="817696863" sldId="323"/>
        </pc:sldMkLst>
        <pc:spChg chg="mod">
          <ac:chgData name="Claudia Elena Durango Vanegas" userId="f8f45f00-5927-4c6e-9071-d1ba29f6c0e6" providerId="ADAL" clId="{2601D3F1-DBD8-4A74-920C-842B1D7781CC}" dt="2022-03-09T23:38:56.193" v="9466" actId="255"/>
          <ac:spMkLst>
            <pc:docMk/>
            <pc:sldMk cId="817696863" sldId="323"/>
            <ac:spMk id="2" creationId="{C4608BE8-A49D-4145-B0AD-15C837A349DD}"/>
          </ac:spMkLst>
        </pc:spChg>
        <pc:spChg chg="mod">
          <ac:chgData name="Claudia Elena Durango Vanegas" userId="f8f45f00-5927-4c6e-9071-d1ba29f6c0e6" providerId="ADAL" clId="{2601D3F1-DBD8-4A74-920C-842B1D7781CC}" dt="2022-03-09T23:16:12.434" v="7110" actId="113"/>
          <ac:spMkLst>
            <pc:docMk/>
            <pc:sldMk cId="817696863" sldId="323"/>
            <ac:spMk id="3" creationId="{D4D5FB79-DC0D-490E-A769-B69D597A6D3D}"/>
          </ac:spMkLst>
        </pc:spChg>
        <pc:graphicFrameChg chg="add mod">
          <ac:chgData name="Claudia Elena Durango Vanegas" userId="f8f45f00-5927-4c6e-9071-d1ba29f6c0e6" providerId="ADAL" clId="{2601D3F1-DBD8-4A74-920C-842B1D7781CC}" dt="2022-03-09T23:41:07.130" v="9497"/>
          <ac:graphicFrameMkLst>
            <pc:docMk/>
            <pc:sldMk cId="817696863" sldId="323"/>
            <ac:graphicFrameMk id="4" creationId="{D4FE7F10-734D-4AAC-815B-CB449B587F71}"/>
          </ac:graphicFrameMkLst>
        </pc:graphicFrameChg>
      </pc:sldChg>
      <pc:sldChg chg="addSp modSp add mod">
        <pc:chgData name="Claudia Elena Durango Vanegas" userId="f8f45f00-5927-4c6e-9071-d1ba29f6c0e6" providerId="ADAL" clId="{2601D3F1-DBD8-4A74-920C-842B1D7781CC}" dt="2022-03-09T23:41:08.827" v="9498"/>
        <pc:sldMkLst>
          <pc:docMk/>
          <pc:sldMk cId="1056846323" sldId="324"/>
        </pc:sldMkLst>
        <pc:spChg chg="mod">
          <ac:chgData name="Claudia Elena Durango Vanegas" userId="f8f45f00-5927-4c6e-9071-d1ba29f6c0e6" providerId="ADAL" clId="{2601D3F1-DBD8-4A74-920C-842B1D7781CC}" dt="2022-03-09T23:39:01.230" v="9467" actId="255"/>
          <ac:spMkLst>
            <pc:docMk/>
            <pc:sldMk cId="1056846323" sldId="324"/>
            <ac:spMk id="2" creationId="{C4608BE8-A49D-4145-B0AD-15C837A349DD}"/>
          </ac:spMkLst>
        </pc:spChg>
        <pc:spChg chg="mod">
          <ac:chgData name="Claudia Elena Durango Vanegas" userId="f8f45f00-5927-4c6e-9071-d1ba29f6c0e6" providerId="ADAL" clId="{2601D3F1-DBD8-4A74-920C-842B1D7781CC}" dt="2022-03-09T23:29:43.647" v="8910" actId="123"/>
          <ac:spMkLst>
            <pc:docMk/>
            <pc:sldMk cId="1056846323" sldId="324"/>
            <ac:spMk id="3" creationId="{D4D5FB79-DC0D-490E-A769-B69D597A6D3D}"/>
          </ac:spMkLst>
        </pc:spChg>
        <pc:graphicFrameChg chg="add mod">
          <ac:chgData name="Claudia Elena Durango Vanegas" userId="f8f45f00-5927-4c6e-9071-d1ba29f6c0e6" providerId="ADAL" clId="{2601D3F1-DBD8-4A74-920C-842B1D7781CC}" dt="2022-03-09T23:41:08.827" v="9498"/>
          <ac:graphicFrameMkLst>
            <pc:docMk/>
            <pc:sldMk cId="1056846323" sldId="324"/>
            <ac:graphicFrameMk id="4" creationId="{D12FB94D-E18D-4FB8-87B4-8962275BEB32}"/>
          </ac:graphicFrameMkLst>
        </pc:graphicFrameChg>
      </pc:sldChg>
      <pc:sldChg chg="addSp modSp add mod">
        <pc:chgData name="Claudia Elena Durango Vanegas" userId="f8f45f00-5927-4c6e-9071-d1ba29f6c0e6" providerId="ADAL" clId="{2601D3F1-DBD8-4A74-920C-842B1D7781CC}" dt="2022-03-09T23:41:10.730" v="9499"/>
        <pc:sldMkLst>
          <pc:docMk/>
          <pc:sldMk cId="1924389308" sldId="325"/>
        </pc:sldMkLst>
        <pc:spChg chg="mod">
          <ac:chgData name="Claudia Elena Durango Vanegas" userId="f8f45f00-5927-4c6e-9071-d1ba29f6c0e6" providerId="ADAL" clId="{2601D3F1-DBD8-4A74-920C-842B1D7781CC}" dt="2022-03-09T23:39:06.226" v="9468" actId="255"/>
          <ac:spMkLst>
            <pc:docMk/>
            <pc:sldMk cId="1924389308" sldId="325"/>
            <ac:spMk id="2" creationId="{C4608BE8-A49D-4145-B0AD-15C837A349DD}"/>
          </ac:spMkLst>
        </pc:spChg>
        <pc:spChg chg="mod">
          <ac:chgData name="Claudia Elena Durango Vanegas" userId="f8f45f00-5927-4c6e-9071-d1ba29f6c0e6" providerId="ADAL" clId="{2601D3F1-DBD8-4A74-920C-842B1D7781CC}" dt="2022-03-09T23:29:48.626" v="8911" actId="123"/>
          <ac:spMkLst>
            <pc:docMk/>
            <pc:sldMk cId="1924389308" sldId="325"/>
            <ac:spMk id="3" creationId="{D4D5FB79-DC0D-490E-A769-B69D597A6D3D}"/>
          </ac:spMkLst>
        </pc:spChg>
        <pc:graphicFrameChg chg="add mod">
          <ac:chgData name="Claudia Elena Durango Vanegas" userId="f8f45f00-5927-4c6e-9071-d1ba29f6c0e6" providerId="ADAL" clId="{2601D3F1-DBD8-4A74-920C-842B1D7781CC}" dt="2022-03-09T23:41:10.730" v="9499"/>
          <ac:graphicFrameMkLst>
            <pc:docMk/>
            <pc:sldMk cId="1924389308" sldId="325"/>
            <ac:graphicFrameMk id="4" creationId="{33BE894D-C92C-4C60-882A-C14C6AEF6432}"/>
          </ac:graphicFrameMkLst>
        </pc:graphicFrameChg>
      </pc:sldChg>
      <pc:sldChg chg="addSp modSp add mod">
        <pc:chgData name="Claudia Elena Durango Vanegas" userId="f8f45f00-5927-4c6e-9071-d1ba29f6c0e6" providerId="ADAL" clId="{2601D3F1-DBD8-4A74-920C-842B1D7781CC}" dt="2022-03-09T23:41:13.364" v="9500"/>
        <pc:sldMkLst>
          <pc:docMk/>
          <pc:sldMk cId="32811570" sldId="326"/>
        </pc:sldMkLst>
        <pc:spChg chg="mod">
          <ac:chgData name="Claudia Elena Durango Vanegas" userId="f8f45f00-5927-4c6e-9071-d1ba29f6c0e6" providerId="ADAL" clId="{2601D3F1-DBD8-4A74-920C-842B1D7781CC}" dt="2022-03-09T23:39:12.103" v="9469" actId="255"/>
          <ac:spMkLst>
            <pc:docMk/>
            <pc:sldMk cId="32811570" sldId="326"/>
            <ac:spMk id="2" creationId="{C4608BE8-A49D-4145-B0AD-15C837A349DD}"/>
          </ac:spMkLst>
        </pc:spChg>
        <pc:spChg chg="mod">
          <ac:chgData name="Claudia Elena Durango Vanegas" userId="f8f45f00-5927-4c6e-9071-d1ba29f6c0e6" providerId="ADAL" clId="{2601D3F1-DBD8-4A74-920C-842B1D7781CC}" dt="2022-03-09T23:29:53.370" v="8912" actId="123"/>
          <ac:spMkLst>
            <pc:docMk/>
            <pc:sldMk cId="32811570" sldId="326"/>
            <ac:spMk id="3" creationId="{D4D5FB79-DC0D-490E-A769-B69D597A6D3D}"/>
          </ac:spMkLst>
        </pc:spChg>
        <pc:graphicFrameChg chg="add mod">
          <ac:chgData name="Claudia Elena Durango Vanegas" userId="f8f45f00-5927-4c6e-9071-d1ba29f6c0e6" providerId="ADAL" clId="{2601D3F1-DBD8-4A74-920C-842B1D7781CC}" dt="2022-03-09T23:41:13.364" v="9500"/>
          <ac:graphicFrameMkLst>
            <pc:docMk/>
            <pc:sldMk cId="32811570" sldId="326"/>
            <ac:graphicFrameMk id="4" creationId="{D0562189-8D5A-49B0-90EE-19F026829C4F}"/>
          </ac:graphicFrameMkLst>
        </pc:graphicFrameChg>
      </pc:sldChg>
      <pc:sldChg chg="addSp modSp new mod">
        <pc:chgData name="Claudia Elena Durango Vanegas" userId="f8f45f00-5927-4c6e-9071-d1ba29f6c0e6" providerId="ADAL" clId="{2601D3F1-DBD8-4A74-920C-842B1D7781CC}" dt="2022-03-09T23:41:16.545" v="9502"/>
        <pc:sldMkLst>
          <pc:docMk/>
          <pc:sldMk cId="131286953" sldId="327"/>
        </pc:sldMkLst>
        <pc:spChg chg="mod">
          <ac:chgData name="Claudia Elena Durango Vanegas" userId="f8f45f00-5927-4c6e-9071-d1ba29f6c0e6" providerId="ADAL" clId="{2601D3F1-DBD8-4A74-920C-842B1D7781CC}" dt="2022-03-09T23:39:23.429" v="9471" actId="255"/>
          <ac:spMkLst>
            <pc:docMk/>
            <pc:sldMk cId="131286953" sldId="327"/>
            <ac:spMk id="2" creationId="{6FEB01DD-B536-443B-AF8A-BA43759ED69F}"/>
          </ac:spMkLst>
        </pc:spChg>
        <pc:spChg chg="mod">
          <ac:chgData name="Claudia Elena Durango Vanegas" userId="f8f45f00-5927-4c6e-9071-d1ba29f6c0e6" providerId="ADAL" clId="{2601D3F1-DBD8-4A74-920C-842B1D7781CC}" dt="2022-03-09T23:30:04.716" v="8915" actId="6549"/>
          <ac:spMkLst>
            <pc:docMk/>
            <pc:sldMk cId="131286953" sldId="327"/>
            <ac:spMk id="3" creationId="{B16433CD-E288-4974-BC25-9543C746CB11}"/>
          </ac:spMkLst>
        </pc:spChg>
        <pc:graphicFrameChg chg="add mod">
          <ac:chgData name="Claudia Elena Durango Vanegas" userId="f8f45f00-5927-4c6e-9071-d1ba29f6c0e6" providerId="ADAL" clId="{2601D3F1-DBD8-4A74-920C-842B1D7781CC}" dt="2022-03-09T23:41:16.545" v="9502"/>
          <ac:graphicFrameMkLst>
            <pc:docMk/>
            <pc:sldMk cId="131286953" sldId="327"/>
            <ac:graphicFrameMk id="4" creationId="{44F2DC1F-069D-48C5-A729-E9DB5E89D84C}"/>
          </ac:graphicFrameMkLst>
        </pc:graphicFrameChg>
      </pc:sldChg>
      <pc:sldChg chg="addSp modSp add mod ord">
        <pc:chgData name="Claudia Elena Durango Vanegas" userId="f8f45f00-5927-4c6e-9071-d1ba29f6c0e6" providerId="ADAL" clId="{2601D3F1-DBD8-4A74-920C-842B1D7781CC}" dt="2022-03-09T23:41:14.922" v="9501"/>
        <pc:sldMkLst>
          <pc:docMk/>
          <pc:sldMk cId="1940940488" sldId="328"/>
        </pc:sldMkLst>
        <pc:spChg chg="mod">
          <ac:chgData name="Claudia Elena Durango Vanegas" userId="f8f45f00-5927-4c6e-9071-d1ba29f6c0e6" providerId="ADAL" clId="{2601D3F1-DBD8-4A74-920C-842B1D7781CC}" dt="2022-03-09T23:39:17.602" v="9470" actId="255"/>
          <ac:spMkLst>
            <pc:docMk/>
            <pc:sldMk cId="1940940488" sldId="328"/>
            <ac:spMk id="2" creationId="{6FEB01DD-B536-443B-AF8A-BA43759ED69F}"/>
          </ac:spMkLst>
        </pc:spChg>
        <pc:spChg chg="mod">
          <ac:chgData name="Claudia Elena Durango Vanegas" userId="f8f45f00-5927-4c6e-9071-d1ba29f6c0e6" providerId="ADAL" clId="{2601D3F1-DBD8-4A74-920C-842B1D7781CC}" dt="2022-03-09T23:29:57.092" v="8913" actId="123"/>
          <ac:spMkLst>
            <pc:docMk/>
            <pc:sldMk cId="1940940488" sldId="328"/>
            <ac:spMk id="3" creationId="{B16433CD-E288-4974-BC25-9543C746CB11}"/>
          </ac:spMkLst>
        </pc:spChg>
        <pc:graphicFrameChg chg="add mod">
          <ac:chgData name="Claudia Elena Durango Vanegas" userId="f8f45f00-5927-4c6e-9071-d1ba29f6c0e6" providerId="ADAL" clId="{2601D3F1-DBD8-4A74-920C-842B1D7781CC}" dt="2022-03-09T23:41:14.922" v="9501"/>
          <ac:graphicFrameMkLst>
            <pc:docMk/>
            <pc:sldMk cId="1940940488" sldId="328"/>
            <ac:graphicFrameMk id="4" creationId="{941DDCD2-A74B-40E2-BAA7-D0E67B031E27}"/>
          </ac:graphicFrameMkLst>
        </pc:graphicFrameChg>
      </pc:sldChg>
      <pc:sldChg chg="add del">
        <pc:chgData name="Claudia Elena Durango Vanegas" userId="f8f45f00-5927-4c6e-9071-d1ba29f6c0e6" providerId="ADAL" clId="{2601D3F1-DBD8-4A74-920C-842B1D7781CC}" dt="2022-03-09T23:25:46.225" v="8564"/>
        <pc:sldMkLst>
          <pc:docMk/>
          <pc:sldMk cId="770155655" sldId="329"/>
        </pc:sldMkLst>
      </pc:sldChg>
      <pc:sldChg chg="new del">
        <pc:chgData name="Claudia Elena Durango Vanegas" userId="f8f45f00-5927-4c6e-9071-d1ba29f6c0e6" providerId="ADAL" clId="{2601D3F1-DBD8-4A74-920C-842B1D7781CC}" dt="2022-03-09T23:30:14.168" v="8917" actId="47"/>
        <pc:sldMkLst>
          <pc:docMk/>
          <pc:sldMk cId="3381662741" sldId="329"/>
        </pc:sldMkLst>
      </pc:sldChg>
      <pc:sldChg chg="addSp modSp new mod">
        <pc:chgData name="Claudia Elena Durango Vanegas" userId="f8f45f00-5927-4c6e-9071-d1ba29f6c0e6" providerId="ADAL" clId="{2601D3F1-DBD8-4A74-920C-842B1D7781CC}" dt="2022-03-09T23:37:08.290" v="9448" actId="255"/>
        <pc:sldMkLst>
          <pc:docMk/>
          <pc:sldMk cId="4077324874" sldId="329"/>
        </pc:sldMkLst>
        <pc:spChg chg="mod">
          <ac:chgData name="Claudia Elena Durango Vanegas" userId="f8f45f00-5927-4c6e-9071-d1ba29f6c0e6" providerId="ADAL" clId="{2601D3F1-DBD8-4A74-920C-842B1D7781CC}" dt="2022-03-09T23:37:08.290" v="9448" actId="255"/>
          <ac:spMkLst>
            <pc:docMk/>
            <pc:sldMk cId="4077324874" sldId="329"/>
            <ac:spMk id="2" creationId="{0F826FD3-B72A-4B34-91CD-E930ED3C8BBE}"/>
          </ac:spMkLst>
        </pc:spChg>
        <pc:spChg chg="mod">
          <ac:chgData name="Claudia Elena Durango Vanegas" userId="f8f45f00-5927-4c6e-9071-d1ba29f6c0e6" providerId="ADAL" clId="{2601D3F1-DBD8-4A74-920C-842B1D7781CC}" dt="2022-03-09T23:32:33.243" v="9246" actId="15"/>
          <ac:spMkLst>
            <pc:docMk/>
            <pc:sldMk cId="4077324874" sldId="329"/>
            <ac:spMk id="3" creationId="{3C045327-FFAF-45E4-911C-42F68B9899E0}"/>
          </ac:spMkLst>
        </pc:spChg>
        <pc:graphicFrameChg chg="add mod modGraphic">
          <ac:chgData name="Claudia Elena Durango Vanegas" userId="f8f45f00-5927-4c6e-9071-d1ba29f6c0e6" providerId="ADAL" clId="{2601D3F1-DBD8-4A74-920C-842B1D7781CC}" dt="2022-03-09T23:35:35.898" v="9439"/>
          <ac:graphicFrameMkLst>
            <pc:docMk/>
            <pc:sldMk cId="4077324874" sldId="329"/>
            <ac:graphicFrameMk id="4" creationId="{B60BB2C2-76BA-499E-888A-5F8C5A5E33D3}"/>
          </ac:graphicFrameMkLst>
        </pc:graphicFrameChg>
      </pc:sldChg>
      <pc:sldChg chg="modSp new mod">
        <pc:chgData name="Claudia Elena Durango Vanegas" userId="f8f45f00-5927-4c6e-9071-d1ba29f6c0e6" providerId="ADAL" clId="{2601D3F1-DBD8-4A74-920C-842B1D7781CC}" dt="2022-03-09T23:43:47.371" v="9532" actId="207"/>
        <pc:sldMkLst>
          <pc:docMk/>
          <pc:sldMk cId="4004029416" sldId="330"/>
        </pc:sldMkLst>
        <pc:spChg chg="mod">
          <ac:chgData name="Claudia Elena Durango Vanegas" userId="f8f45f00-5927-4c6e-9071-d1ba29f6c0e6" providerId="ADAL" clId="{2601D3F1-DBD8-4A74-920C-842B1D7781CC}" dt="2022-03-09T23:42:27.770" v="9514" actId="20577"/>
          <ac:spMkLst>
            <pc:docMk/>
            <pc:sldMk cId="4004029416" sldId="330"/>
            <ac:spMk id="2" creationId="{AD08B27B-24F5-4AD2-9250-274222D799FA}"/>
          </ac:spMkLst>
        </pc:spChg>
        <pc:spChg chg="mod">
          <ac:chgData name="Claudia Elena Durango Vanegas" userId="f8f45f00-5927-4c6e-9071-d1ba29f6c0e6" providerId="ADAL" clId="{2601D3F1-DBD8-4A74-920C-842B1D7781CC}" dt="2022-03-09T23:43:47.371" v="9532" actId="207"/>
          <ac:spMkLst>
            <pc:docMk/>
            <pc:sldMk cId="4004029416" sldId="330"/>
            <ac:spMk id="3" creationId="{23E130B7-41B2-448D-A47E-EF8170A7325B}"/>
          </ac:spMkLst>
        </pc:spChg>
      </pc:sldChg>
      <pc:sldChg chg="modSp new mod">
        <pc:chgData name="Claudia Elena Durango Vanegas" userId="f8f45f00-5927-4c6e-9071-d1ba29f6c0e6" providerId="ADAL" clId="{2601D3F1-DBD8-4A74-920C-842B1D7781CC}" dt="2022-03-09T23:56:23.975" v="9638" actId="113"/>
        <pc:sldMkLst>
          <pc:docMk/>
          <pc:sldMk cId="2736019146" sldId="331"/>
        </pc:sldMkLst>
        <pc:spChg chg="mod">
          <ac:chgData name="Claudia Elena Durango Vanegas" userId="f8f45f00-5927-4c6e-9071-d1ba29f6c0e6" providerId="ADAL" clId="{2601D3F1-DBD8-4A74-920C-842B1D7781CC}" dt="2022-03-09T23:54:58.810" v="9551" actId="20577"/>
          <ac:spMkLst>
            <pc:docMk/>
            <pc:sldMk cId="2736019146" sldId="331"/>
            <ac:spMk id="2" creationId="{DC7A7D21-261D-4F36-B0D6-4ED5BA813B49}"/>
          </ac:spMkLst>
        </pc:spChg>
        <pc:spChg chg="mod">
          <ac:chgData name="Claudia Elena Durango Vanegas" userId="f8f45f00-5927-4c6e-9071-d1ba29f6c0e6" providerId="ADAL" clId="{2601D3F1-DBD8-4A74-920C-842B1D7781CC}" dt="2022-03-09T23:56:23.975" v="9638" actId="113"/>
          <ac:spMkLst>
            <pc:docMk/>
            <pc:sldMk cId="2736019146" sldId="331"/>
            <ac:spMk id="3" creationId="{2078B582-B72B-41EB-8DCF-A752C816038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00D87-A058-41BC-B628-951D113E4000}" type="datetimeFigureOut">
              <a:rPr lang="es-ES" smtClean="0"/>
              <a:t>09/03/2022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1D957-6418-4247-965A-E9AC6F85B69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2255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848C3-5470-49F0-A6A8-81A4E098E8AA}" type="datetimeFigureOut">
              <a:rPr lang="es-ES" noProof="0" smtClean="0"/>
              <a:t>09/03/2022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3EDEC-BB94-4EA8-9F33-1F68F3F7AC5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204660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3EDEC-BB94-4EA8-9F33-1F68F3F7AC5E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2764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E2FDE3-01D7-4E45-94A2-DA858D5E5A3E}" type="datetime1">
              <a:rPr lang="es-ES" noProof="0" smtClean="0"/>
              <a:t>09/03/2022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Claudia Elena Durango Vanegas, Ph.D.</a:t>
            </a:r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B3EA47-A1ED-4269-9B74-E60F3A05326C}" type="datetime1">
              <a:rPr lang="es-ES" noProof="0" smtClean="0"/>
              <a:t>09/03/2022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Claudia Elena Durango Vanegas, Ph.D.</a:t>
            </a:r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FCF82B-0FA4-40E5-9EF9-00913AD2A1B4}" type="datetime1">
              <a:rPr lang="es-ES" noProof="0" smtClean="0"/>
              <a:t>09/03/2022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Claudia Elena Durango Vanegas, Ph.D.</a:t>
            </a:r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24E67B-5978-4EB3-A23E-18BA4C62644F}" type="datetime1">
              <a:rPr lang="es-ES" noProof="0" smtClean="0"/>
              <a:t>09/03/2022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Claudia Elena Durango Vanegas, Ph.D.</a:t>
            </a:r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932393-5633-48B9-AEA4-DA6DA29E2AB0}" type="datetime1">
              <a:rPr lang="es-ES" noProof="0" smtClean="0"/>
              <a:t>09/03/2022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Claudia Elena Durango Vanegas, Ph.D.</a:t>
            </a:r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0FABD5-CD2E-43D8-9580-25A501D2CDAB}" type="datetime1">
              <a:rPr lang="es-ES" noProof="0" smtClean="0"/>
              <a:t>09/03/2022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Claudia Elena Durango Vanegas, Ph.D.</a:t>
            </a:r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B8D587-E437-43C9-A8AD-3DB728BA539B}" type="datetime1">
              <a:rPr lang="es-ES" noProof="0" smtClean="0"/>
              <a:t>09/03/2022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Claudia Elena Durango Vanegas, Ph.D.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C1CE1E9E-54EA-4F7A-9A54-6B1E26A063D0}" type="datetime1">
              <a:rPr lang="es-ES" noProof="0" smtClean="0"/>
              <a:t>09/03/2022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Claudia Elena Durango Vanegas, Ph.D.</a:t>
            </a:r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B66CFF90-3BD2-4A5A-856E-8A4BFF24B75B}" type="datetime1">
              <a:rPr lang="es-ES" noProof="0" smtClean="0"/>
              <a:t>09/03/2022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r>
              <a:rPr lang="es-ES" noProof="0"/>
              <a:t>Claudia Elena Durango Vanegas, Ph.D.</a:t>
            </a:r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97C6A1FE-50FD-4FA2-B224-BAFC200CAE72}" type="datetime1">
              <a:rPr lang="es-ES" noProof="0" smtClean="0"/>
              <a:t>09/03/2022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Claudia Elena Durango Vanegas, Ph.D.</a:t>
            </a:r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ángulo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9999" y="639097"/>
            <a:ext cx="4990147" cy="3494791"/>
          </a:xfrm>
        </p:spPr>
        <p:txBody>
          <a:bodyPr rtlCol="0">
            <a:normAutofit/>
          </a:bodyPr>
          <a:lstStyle/>
          <a:p>
            <a:r>
              <a:rPr lang="es-ES" dirty="0"/>
              <a:t>Escritura de artículos científicos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Claudia Elena Durango Vanegas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38639B-2765-4D96-91B1-3309B90C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Claudia Elena Durango Vanegas, Ph.D.</a:t>
            </a:r>
            <a:endParaRPr lang="es-ES" noProof="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32DD371-E92D-4D28-B473-082FE70D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80E3D-380D-41DC-9CEB-040F03DB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dirty="0"/>
              <a:t>Tipos de artículos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E663A4-13D6-4D9F-ABCC-734AACD52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 Artículo corto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 Artículo de reporte de caso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 Artículo de tema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 Artículo metodológico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 Cartas al editor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 Editorial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 Traducción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 Artículo de reflexión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 Reseña bibliográfica </a:t>
            </a:r>
          </a:p>
        </p:txBody>
      </p:sp>
      <p:sp>
        <p:nvSpPr>
          <p:cNvPr id="4" name="Explosión: 14 puntos 3">
            <a:extLst>
              <a:ext uri="{FF2B5EF4-FFF2-40B4-BE49-F238E27FC236}">
                <a16:creationId xmlns:a16="http://schemas.microsoft.com/office/drawing/2014/main" id="{9B560F03-F5DE-4DE5-8AD7-69B7C369EE60}"/>
              </a:ext>
            </a:extLst>
          </p:cNvPr>
          <p:cNvSpPr/>
          <p:nvPr/>
        </p:nvSpPr>
        <p:spPr>
          <a:xfrm>
            <a:off x="5603132" y="2198452"/>
            <a:ext cx="5680953" cy="3424135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b="1" dirty="0"/>
              <a:t>Recomiendo buscar y estudiar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CF9628F-099B-4EF2-B003-881E37D0A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770977"/>
              </p:ext>
            </p:extLst>
          </p:nvPr>
        </p:nvGraphicFramePr>
        <p:xfrm>
          <a:off x="1905541" y="101183"/>
          <a:ext cx="812800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660048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08527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31678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257701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9790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407076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87587227"/>
                    </a:ext>
                  </a:extLst>
                </a:gridCol>
              </a:tblGrid>
              <a:tr h="550570"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Importancia de escribir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Factores de redacción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Elección de revista apropiada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Artículo científico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Redacción literaria vs científica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>
                          <a:solidFill>
                            <a:schemeClr val="tx1"/>
                          </a:solidFill>
                        </a:rPr>
                        <a:t>Tipos de artículos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Partes del artículos científico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01524452"/>
                  </a:ext>
                </a:extLst>
              </a:tr>
            </a:tbl>
          </a:graphicData>
        </a:graphic>
      </p:graphicFrame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788A29-F2F1-4835-B324-D8A38DA30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Claudia Elena Durango Vanegas, Ph.D.</a:t>
            </a:r>
            <a:endParaRPr lang="es-ES" noProof="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2B7FC7-FD6D-40B8-9FBF-0CAD03AA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10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95924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8B133-18D4-4F41-B5DE-473A6C31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dirty="0"/>
              <a:t>Partes del artículo científico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5026EC-477B-4326-945A-D8F80108A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b="1" dirty="0"/>
              <a:t>Autores</a:t>
            </a:r>
          </a:p>
          <a:p>
            <a:pPr algn="just"/>
            <a:r>
              <a:rPr lang="es-CO" dirty="0"/>
              <a:t>El primer autor del artículo científico (autor principal), generalmente, es la persona que más contribuyó al desarrollo de la investigación y es la que redactó el primer borrador del manuscrito.</a:t>
            </a:r>
          </a:p>
          <a:p>
            <a:pPr algn="just"/>
            <a:endParaRPr lang="es-CO" dirty="0"/>
          </a:p>
          <a:p>
            <a:pPr marL="0" indent="0" algn="just">
              <a:buNone/>
            </a:pPr>
            <a:r>
              <a:rPr lang="es-CO" dirty="0"/>
              <a:t>Los demás autores (secundario o junior) se colocan en orden de importancia según el grado de contribución en la construcción del artículo científico.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260285D-42F6-4900-80BA-41EA2841D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344927"/>
              </p:ext>
            </p:extLst>
          </p:nvPr>
        </p:nvGraphicFramePr>
        <p:xfrm>
          <a:off x="1905541" y="101183"/>
          <a:ext cx="812800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660048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08527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31678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257701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9790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407076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87587227"/>
                    </a:ext>
                  </a:extLst>
                </a:gridCol>
              </a:tblGrid>
              <a:tr h="550570"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Importancia de escribir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Factores de redacción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Elección de revista apropiada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Artículo científico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Redacción literaria vs científica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Tipos de artículos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>
                          <a:solidFill>
                            <a:schemeClr val="tx1"/>
                          </a:solidFill>
                        </a:rPr>
                        <a:t>Partes del artículos científico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524452"/>
                  </a:ext>
                </a:extLst>
              </a:tr>
            </a:tbl>
          </a:graphicData>
        </a:graphic>
      </p:graphicFrame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B0085E-3FFA-4D64-B2E2-0C20DDE90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Claudia Elena Durango Vanegas, Ph.D.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CD9F40-59C8-46E3-9CBA-4D6A259AF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11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2798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CFDAD-18DB-4FFA-8926-402BD2E61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dirty="0"/>
              <a:t>Partes del artículo científico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40DB25-76A4-4169-8D0F-D13850810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b="1" dirty="0"/>
              <a:t>Título</a:t>
            </a:r>
          </a:p>
          <a:p>
            <a:pPr algn="just"/>
            <a:r>
              <a:rPr lang="es-CO" dirty="0"/>
              <a:t>Es la etiqueta principal del artículo científico, debe describir adecuadamente el contenido del artículo. </a:t>
            </a:r>
          </a:p>
          <a:p>
            <a:pPr algn="just"/>
            <a:r>
              <a:rPr lang="es-CO" dirty="0"/>
              <a:t>A pesar de que no existe una regla sobre la longitud mínima, máxima u óptima del título, se considera en varias revistas que debe contar entre 8 a 24 palabras.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46F7E226-D3B6-467A-9A48-56CF8039E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667755"/>
              </p:ext>
            </p:extLst>
          </p:nvPr>
        </p:nvGraphicFramePr>
        <p:xfrm>
          <a:off x="1905541" y="101183"/>
          <a:ext cx="812800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660048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08527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31678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257701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9790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407076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87587227"/>
                    </a:ext>
                  </a:extLst>
                </a:gridCol>
              </a:tblGrid>
              <a:tr h="550570"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Importancia de escribir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Factores de redacción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Elección de revista apropiada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Artículo científico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Redacción literaria vs científica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Tipos de artículos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>
                          <a:solidFill>
                            <a:schemeClr val="tx1"/>
                          </a:solidFill>
                        </a:rPr>
                        <a:t>Partes del artículos científico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524452"/>
                  </a:ext>
                </a:extLst>
              </a:tr>
            </a:tbl>
          </a:graphicData>
        </a:graphic>
      </p:graphicFrame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DECD3B-DE82-4D18-A66F-014B95FAD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Claudia Elena Durango Vanegas, Ph.D.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1937B6-D5BD-46E5-916B-795F45B1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12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65977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08BE8-A49D-4145-B0AD-15C837A3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dirty="0"/>
              <a:t>Partes del artículo científico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D5FB79-DC0D-490E-A769-B69D597A6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b="1" dirty="0"/>
              <a:t>Palabras clave (</a:t>
            </a:r>
            <a:r>
              <a:rPr lang="es-CO" b="1" dirty="0" err="1"/>
              <a:t>keywords</a:t>
            </a:r>
            <a:r>
              <a:rPr lang="es-CO" b="1" dirty="0"/>
              <a:t>)</a:t>
            </a:r>
          </a:p>
          <a:p>
            <a:pPr algn="just"/>
            <a:r>
              <a:rPr lang="es-CO" dirty="0"/>
              <a:t>Son una lista de cuatro a ocho términos descriptivos del contenido principal del artículo. </a:t>
            </a:r>
          </a:p>
          <a:p>
            <a:pPr algn="just"/>
            <a:r>
              <a:rPr lang="es-CO" dirty="0"/>
              <a:t>Estas palabras se presentan en orden alfabético.</a:t>
            </a:r>
          </a:p>
          <a:p>
            <a:pPr algn="just"/>
            <a:r>
              <a:rPr lang="es-CO" dirty="0"/>
              <a:t>Son utilizadas pro los servicios bibliográficos para clasificar el artículo.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8D8F1810-B892-42E8-BEE5-AAB575815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667755"/>
              </p:ext>
            </p:extLst>
          </p:nvPr>
        </p:nvGraphicFramePr>
        <p:xfrm>
          <a:off x="1905541" y="101183"/>
          <a:ext cx="812800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660048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08527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31678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257701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9790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407076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87587227"/>
                    </a:ext>
                  </a:extLst>
                </a:gridCol>
              </a:tblGrid>
              <a:tr h="550570"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Importancia de escribir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Factores de redacción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Elección de revista apropiada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Artículo científico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Redacción literaria vs científica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Tipos de artículos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>
                          <a:solidFill>
                            <a:schemeClr val="tx1"/>
                          </a:solidFill>
                        </a:rPr>
                        <a:t>Partes del artículos científico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524452"/>
                  </a:ext>
                </a:extLst>
              </a:tr>
            </a:tbl>
          </a:graphicData>
        </a:graphic>
      </p:graphicFrame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1BF615-C84A-4BE3-B196-3E93AE67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Claudia Elena Durango Vanegas, Ph.D.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F9C85B-3E3E-4193-BE5D-0752FE67E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13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07259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08BE8-A49D-4145-B0AD-15C837A3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dirty="0"/>
              <a:t>Partes del artículo científico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D5FB79-DC0D-490E-A769-B69D597A6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b="1" dirty="0"/>
              <a:t>Resumen</a:t>
            </a:r>
            <a:r>
              <a:rPr lang="es-CO" dirty="0"/>
              <a:t> </a:t>
            </a:r>
          </a:p>
          <a:p>
            <a:pPr algn="just"/>
            <a:r>
              <a:rPr lang="es-CO" dirty="0"/>
              <a:t>Es la parte más importante del artículo.</a:t>
            </a:r>
          </a:p>
          <a:p>
            <a:pPr algn="just"/>
            <a:r>
              <a:rPr lang="es-CO" dirty="0"/>
              <a:t>Palabras sinónimas: sumario, extracto, compendio, sinopsis o incluso abstracto.</a:t>
            </a:r>
          </a:p>
          <a:p>
            <a:pPr algn="just"/>
            <a:r>
              <a:rPr lang="es-CO" dirty="0"/>
              <a:t>Sintetiza el propósito del trabajo (Introducción), los métodos principales (materiales y métodos), los resultados (resultados) y las conclusiones principales (discusión).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494AA0D5-2A6D-40F1-8598-E28A7725D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667755"/>
              </p:ext>
            </p:extLst>
          </p:nvPr>
        </p:nvGraphicFramePr>
        <p:xfrm>
          <a:off x="1905541" y="101183"/>
          <a:ext cx="812800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660048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08527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31678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257701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9790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407076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87587227"/>
                    </a:ext>
                  </a:extLst>
                </a:gridCol>
              </a:tblGrid>
              <a:tr h="550570"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Importancia de escribir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Factores de redacción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Elección de revista apropiada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Artículo científico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Redacción literaria vs científica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Tipos de artículos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>
                          <a:solidFill>
                            <a:schemeClr val="tx1"/>
                          </a:solidFill>
                        </a:rPr>
                        <a:t>Partes del artículos científico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524452"/>
                  </a:ext>
                </a:extLst>
              </a:tr>
            </a:tbl>
          </a:graphicData>
        </a:graphic>
      </p:graphicFrame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6A6AC3-FDC9-464B-AB38-3E63BDB3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Claudia Elena Durango Vanegas, Ph.D.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3424B3-D941-4FE7-9979-1B7722AF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14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28727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08BE8-A49D-4145-B0AD-15C837A3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dirty="0"/>
              <a:t>Partes del artículo científico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D5FB79-DC0D-490E-A769-B69D597A6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b="1" dirty="0"/>
              <a:t>Resumen: </a:t>
            </a:r>
            <a:r>
              <a:rPr lang="es-CO" dirty="0"/>
              <a:t>Consideraciones adicionales: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 Consiste en un solo párrafo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 No contiene citas bibliográficas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 No contiene referencias a tablas o figuras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 Se redacta en tiempo pasado (se encontró, se observó, se analizó)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 No contiene siglas o abreviaturas (excepto aquellas que toda la audiencia NO conoce)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 No debe exceder la longitud especificada pro la revista (usualmente de 150 a 250 palabras)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 Su longitud debe guardar proporción con la longitud del artículo y la importancia de la investigación</a:t>
            </a:r>
          </a:p>
          <a:p>
            <a:endParaRPr lang="es-CO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C4D2E2EF-C8A5-40A7-8AC4-888DF3080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667755"/>
              </p:ext>
            </p:extLst>
          </p:nvPr>
        </p:nvGraphicFramePr>
        <p:xfrm>
          <a:off x="1905541" y="101183"/>
          <a:ext cx="812800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660048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08527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31678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257701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9790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407076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87587227"/>
                    </a:ext>
                  </a:extLst>
                </a:gridCol>
              </a:tblGrid>
              <a:tr h="550570"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Importancia de escribir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Factores de redacción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Elección de revista apropiada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Artículo científico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Redacción literaria vs científica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Tipos de artículos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>
                          <a:solidFill>
                            <a:schemeClr val="tx1"/>
                          </a:solidFill>
                        </a:rPr>
                        <a:t>Partes del artículos científico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524452"/>
                  </a:ext>
                </a:extLst>
              </a:tr>
            </a:tbl>
          </a:graphicData>
        </a:graphic>
      </p:graphicFrame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CAF6B3-7C13-4148-924C-13EF20C6A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Claudia Elena Durango Vanegas, Ph.D.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C70F82-4B11-469C-985D-51106DB6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15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83407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08BE8-A49D-4145-B0AD-15C837A3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dirty="0"/>
              <a:t>Partes del artículo científico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D5FB79-DC0D-490E-A769-B69D597A6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b="1" dirty="0"/>
              <a:t>Introducción</a:t>
            </a:r>
          </a:p>
          <a:p>
            <a:pPr algn="just"/>
            <a:r>
              <a:rPr lang="es-CO" dirty="0"/>
              <a:t>Contiene tres elementos importantes de la investigación: propósito, importancia y conocimiento actual del tema.</a:t>
            </a:r>
          </a:p>
          <a:p>
            <a:pPr algn="just"/>
            <a:r>
              <a:rPr lang="es-CO" dirty="0"/>
              <a:t>Se redacta en forma de relato, puede ser cronológicamente según la estructura del artículo, hasta explicar el propósito del proyecto a exponer en el artículo científico.</a:t>
            </a:r>
          </a:p>
          <a:p>
            <a:pPr algn="just"/>
            <a:r>
              <a:rPr lang="es-CO" dirty="0"/>
              <a:t>Usualmente, finaliza con la importancia del proyecto y su posible aplicación práctica.</a:t>
            </a:r>
          </a:p>
          <a:p>
            <a:pPr algn="just"/>
            <a:r>
              <a:rPr lang="es-CO" dirty="0"/>
              <a:t>La redacción se debe apoyar en citas de la literatura científica.</a:t>
            </a:r>
          </a:p>
          <a:p>
            <a:pPr algn="just"/>
            <a:r>
              <a:rPr lang="es-CO" dirty="0"/>
              <a:t>Se debe construir considerando la ampliación del resumen y las partes y contenidos del artículo.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866D160B-69AE-403A-A965-3B1C075F0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667755"/>
              </p:ext>
            </p:extLst>
          </p:nvPr>
        </p:nvGraphicFramePr>
        <p:xfrm>
          <a:off x="1905541" y="101183"/>
          <a:ext cx="812800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660048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08527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31678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257701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9790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407076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87587227"/>
                    </a:ext>
                  </a:extLst>
                </a:gridCol>
              </a:tblGrid>
              <a:tr h="550570"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Importancia de escribir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Factores de redacción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Elección de revista apropiada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Artículo científico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Redacción literaria vs científica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Tipos de artículos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>
                          <a:solidFill>
                            <a:schemeClr val="tx1"/>
                          </a:solidFill>
                        </a:rPr>
                        <a:t>Partes del artículos científico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524452"/>
                  </a:ext>
                </a:extLst>
              </a:tr>
            </a:tbl>
          </a:graphicData>
        </a:graphic>
      </p:graphicFrame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03630C-4E27-4B4B-9F0E-28A8B4BE6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Claudia Elena Durango Vanegas, Ph.D.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450FEA-BE87-41D0-8AE1-49F93FE2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16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93018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08BE8-A49D-4145-B0AD-15C837A3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dirty="0"/>
              <a:t>Partes del artículo científico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D5FB79-DC0D-490E-A769-B69D597A6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/>
              <a:t>Materiales y métodos</a:t>
            </a:r>
          </a:p>
          <a:p>
            <a:r>
              <a:rPr lang="es-CO" dirty="0"/>
              <a:t>Contiene la metodología o método que se utilizó para realizar la investigación.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O" dirty="0"/>
              <a:t> Si está descrito en otro documento sólo se indica la cita del artículo que describe la metodología o método.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O" dirty="0"/>
              <a:t>Si se modifica uno existe, se indica la cita del artículo que contiene la descripción de la metodología o método y se explica la modificación que se realiza.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O" dirty="0"/>
              <a:t>Si el método es nuevo se debe describir en detalle</a:t>
            </a:r>
          </a:p>
          <a:p>
            <a:r>
              <a:rPr lang="es-CO" dirty="0"/>
              <a:t>Contiene suficiente información para que el par investigador que lee el trabajo pueda repetir la validación que se utilizó en la investigación.</a:t>
            </a:r>
          </a:p>
          <a:p>
            <a:endParaRPr lang="es-CO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D4FE7F10-734D-4AAC-815B-CB449B587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667755"/>
              </p:ext>
            </p:extLst>
          </p:nvPr>
        </p:nvGraphicFramePr>
        <p:xfrm>
          <a:off x="1905541" y="101183"/>
          <a:ext cx="812800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660048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08527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31678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257701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9790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407076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87587227"/>
                    </a:ext>
                  </a:extLst>
                </a:gridCol>
              </a:tblGrid>
              <a:tr h="550570"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Importancia de escribir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Factores de redacción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Elección de revista apropiada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Artículo científico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Redacción literaria vs científica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Tipos de artículos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>
                          <a:solidFill>
                            <a:schemeClr val="tx1"/>
                          </a:solidFill>
                        </a:rPr>
                        <a:t>Partes del artículos científico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524452"/>
                  </a:ext>
                </a:extLst>
              </a:tr>
            </a:tbl>
          </a:graphicData>
        </a:graphic>
      </p:graphicFrame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C25C86-FA9B-4EBB-9759-CF79868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Claudia Elena Durango Vanegas, Ph.D.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B48E58-C7D7-4592-B172-BFD52A43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17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7696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08BE8-A49D-4145-B0AD-15C837A3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dirty="0"/>
              <a:t>Partes del artículo científico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D5FB79-DC0D-490E-A769-B69D597A6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b="1" dirty="0"/>
              <a:t>Resultados</a:t>
            </a:r>
          </a:p>
          <a:p>
            <a:pPr algn="just"/>
            <a:r>
              <a:rPr lang="es-CO" dirty="0"/>
              <a:t>En esta sección se informan los resultados de la investigación.</a:t>
            </a:r>
          </a:p>
          <a:p>
            <a:pPr algn="just"/>
            <a:r>
              <a:rPr lang="es-CO" dirty="0"/>
              <a:t>Para describir los resultados se deben apoyar en texto, tablas y figuras, en algunas ocasiones, pueden incluir sonido y vídeo.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dirty="0"/>
              <a:t>Texto: forma más rápida y eficiente de presentar datos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dirty="0"/>
              <a:t>Tablas: ideales para presentar datos precisos y repetitivos.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dirty="0"/>
              <a:t>Figuras: ideales para presentar datos que exhiben tendencias o patrones.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D12FB94D-E18D-4FB8-87B4-8962275BE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667755"/>
              </p:ext>
            </p:extLst>
          </p:nvPr>
        </p:nvGraphicFramePr>
        <p:xfrm>
          <a:off x="1905541" y="101183"/>
          <a:ext cx="812800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660048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08527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31678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257701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9790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407076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87587227"/>
                    </a:ext>
                  </a:extLst>
                </a:gridCol>
              </a:tblGrid>
              <a:tr h="550570"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Importancia de escribir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Factores de redacción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Elección de revista apropiada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Artículo científico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Redacción literaria vs científica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Tipos de artículos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>
                          <a:solidFill>
                            <a:schemeClr val="tx1"/>
                          </a:solidFill>
                        </a:rPr>
                        <a:t>Partes del artículos científico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524452"/>
                  </a:ext>
                </a:extLst>
              </a:tr>
            </a:tbl>
          </a:graphicData>
        </a:graphic>
      </p:graphicFrame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C3C6E4-1999-40B4-82FE-F69A48B9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Claudia Elena Durango Vanegas, Ph.D.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C91BF3-9E3E-4975-BBDF-AB2F0713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18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56846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08BE8-A49D-4145-B0AD-15C837A3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dirty="0"/>
              <a:t>Partes del artículo científico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D5FB79-DC0D-490E-A769-B69D597A6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b="1" dirty="0"/>
              <a:t>Discusión</a:t>
            </a:r>
          </a:p>
          <a:p>
            <a:pPr algn="just"/>
            <a:r>
              <a:rPr lang="es-CO" dirty="0"/>
              <a:t>Se explican los resultados obtenidos y se comparar con datos obtenidos por otros investigadores.</a:t>
            </a:r>
          </a:p>
          <a:p>
            <a:pPr algn="just"/>
            <a:r>
              <a:rPr lang="es-CO" dirty="0"/>
              <a:t>Se comparan los resultados con los resultados de investigaciones realmente comparables con el objeto de investigación del proyecto.</a:t>
            </a:r>
          </a:p>
          <a:p>
            <a:pPr algn="just"/>
            <a:r>
              <a:rPr lang="es-CO" dirty="0"/>
              <a:t>Se apoya en la hipótesis y/o pregunta de investigación de la investigación, donde se indica la confirmación o rechazo.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3BE894D-C92C-4C60-882A-C14C6AEF6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667755"/>
              </p:ext>
            </p:extLst>
          </p:nvPr>
        </p:nvGraphicFramePr>
        <p:xfrm>
          <a:off x="1905541" y="101183"/>
          <a:ext cx="812800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660048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08527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31678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257701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9790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407076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87587227"/>
                    </a:ext>
                  </a:extLst>
                </a:gridCol>
              </a:tblGrid>
              <a:tr h="550570"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Importancia de escribir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Factores de redacción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Elección de revista apropiada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Artículo científico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Redacción literaria vs científica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Tipos de artículos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>
                          <a:solidFill>
                            <a:schemeClr val="tx1"/>
                          </a:solidFill>
                        </a:rPr>
                        <a:t>Partes del artículos científico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524452"/>
                  </a:ext>
                </a:extLst>
              </a:tr>
            </a:tbl>
          </a:graphicData>
        </a:graphic>
      </p:graphicFrame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86DD1A-8BF0-4EAC-87CD-C3F3AB81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Claudia Elena Durango Vanegas, Ph.D.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C1420C-B280-45B2-AB87-304C203D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2438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26FD3-B72A-4B34-91CD-E930ED3C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dirty="0"/>
              <a:t>Agenda de la presentación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045327-FFAF-45E4-911C-42F68B989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Importancia de escribir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Factores que obstaculizan la redacción de artículos científicos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Elección de la revista apropiada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Definición de artículo científico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Diferencia entre redacción literaria vs científica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Tipos de artículos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Partes del artículo científico</a:t>
            </a:r>
          </a:p>
          <a:p>
            <a:endParaRPr lang="es-CO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B60BB2C2-76BA-499E-888A-5F8C5A5E3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071450"/>
              </p:ext>
            </p:extLst>
          </p:nvPr>
        </p:nvGraphicFramePr>
        <p:xfrm>
          <a:off x="1905541" y="101183"/>
          <a:ext cx="812800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660048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08527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31678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257701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9790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407076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87587227"/>
                    </a:ext>
                  </a:extLst>
                </a:gridCol>
              </a:tblGrid>
              <a:tr h="550570"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Importancia de escribir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Factores de redacción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Elección de revista apropiada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Artículo científico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Redacción literaria vs científica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Tipos de artículos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Partes del artículos científico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524452"/>
                  </a:ext>
                </a:extLst>
              </a:tr>
            </a:tbl>
          </a:graphicData>
        </a:graphic>
      </p:graphicFrame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12FEB7-B2B6-43B6-A657-A9982775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Claudia Elena Durango Vanegas, Ph.D.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A49D74-C08F-4DBB-B9DC-1F2AA4794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77324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08BE8-A49D-4145-B0AD-15C837A3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dirty="0"/>
              <a:t>Partes del artículo científico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D5FB79-DC0D-490E-A769-B69D597A6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b="1" dirty="0"/>
              <a:t>Conclusión</a:t>
            </a:r>
          </a:p>
          <a:p>
            <a:pPr algn="just"/>
            <a:r>
              <a:rPr lang="es-CO" dirty="0"/>
              <a:t>La forma más simple de presentar las conclusiones es numerándolas consecutivamente.</a:t>
            </a:r>
          </a:p>
          <a:p>
            <a:pPr algn="just"/>
            <a:r>
              <a:rPr lang="es-CO" dirty="0"/>
              <a:t>Otra forma es recapitular, brevemente, el contenido del artículo, mencionando el propósito, métodos principales, datos sobresalientes y la contribución importante de la investigación.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D0562189-8D5A-49B0-90EE-19F026829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667755"/>
              </p:ext>
            </p:extLst>
          </p:nvPr>
        </p:nvGraphicFramePr>
        <p:xfrm>
          <a:off x="1905541" y="101183"/>
          <a:ext cx="812800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660048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08527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31678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257701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9790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407076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87587227"/>
                    </a:ext>
                  </a:extLst>
                </a:gridCol>
              </a:tblGrid>
              <a:tr h="550570"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Importancia de escribir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Factores de redacción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Elección de revista apropiada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Artículo científico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Redacción literaria vs científica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Tipos de artículos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>
                          <a:solidFill>
                            <a:schemeClr val="tx1"/>
                          </a:solidFill>
                        </a:rPr>
                        <a:t>Partes del artículos científico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524452"/>
                  </a:ext>
                </a:extLst>
              </a:tr>
            </a:tbl>
          </a:graphicData>
        </a:graphic>
      </p:graphicFrame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26D899-231D-48FD-835D-B8A5AA9C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Claudia Elena Durango Vanegas, Ph.D.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3D54A8-632D-49FE-AD7C-B3CE489D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20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811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B01DD-B536-443B-AF8A-BA43759ED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dirty="0"/>
              <a:t>Partes del artículo científico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6433CD-E288-4974-BC25-9543C746C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b="1" dirty="0"/>
              <a:t>Agradecimientos</a:t>
            </a:r>
          </a:p>
          <a:p>
            <a:pPr algn="just"/>
            <a:r>
              <a:rPr lang="es-CO" dirty="0"/>
              <a:t>Reconoce la ayuda de otras personas y/o investigadores, también, instituciones que aportan significativamente al desarrollo de la investigación. 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41DDCD2-A74B-40E2-BAA7-D0E67B031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667755"/>
              </p:ext>
            </p:extLst>
          </p:nvPr>
        </p:nvGraphicFramePr>
        <p:xfrm>
          <a:off x="1905541" y="101183"/>
          <a:ext cx="812800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660048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08527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31678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257701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9790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407076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87587227"/>
                    </a:ext>
                  </a:extLst>
                </a:gridCol>
              </a:tblGrid>
              <a:tr h="550570"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Importancia de escribir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Factores de redacción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Elección de revista apropiada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Artículo científico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Redacción literaria vs científica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Tipos de artículos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>
                          <a:solidFill>
                            <a:schemeClr val="tx1"/>
                          </a:solidFill>
                        </a:rPr>
                        <a:t>Partes del artículos científico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524452"/>
                  </a:ext>
                </a:extLst>
              </a:tr>
            </a:tbl>
          </a:graphicData>
        </a:graphic>
      </p:graphicFrame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CBAED5-51D8-48C3-AECF-AA07172C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Claudia Elena Durango Vanegas, Ph.D.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88015-D7AA-4C76-ACF9-0232C6652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21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0940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B01DD-B536-443B-AF8A-BA43759ED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dirty="0"/>
              <a:t>Partes del artículo científico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6433CD-E288-4974-BC25-9543C746C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b="1" dirty="0"/>
              <a:t>Literatura citada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dirty="0"/>
              <a:t>Bibliografía: se utiliza cuando se presenta una recopilación completa de la literatura sobre el tema.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dirty="0"/>
              <a:t>Referencias: se utiliza cuando se presenta una selección de artículos.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dirty="0"/>
              <a:t>Literatura citada: se utiliza cuando todos los artículos citados en el texto aparecen en la lista de referencias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44F2DC1F-069D-48C5-A729-E9DB5E89D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667755"/>
              </p:ext>
            </p:extLst>
          </p:nvPr>
        </p:nvGraphicFramePr>
        <p:xfrm>
          <a:off x="1905541" y="101183"/>
          <a:ext cx="812800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660048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08527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31678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257701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9790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407076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87587227"/>
                    </a:ext>
                  </a:extLst>
                </a:gridCol>
              </a:tblGrid>
              <a:tr h="550570"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Importancia de escribir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Factores de redacción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Elección de revista apropiada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Artículo científico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Redacción literaria vs científica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Tipos de artículos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>
                          <a:solidFill>
                            <a:schemeClr val="tx1"/>
                          </a:solidFill>
                        </a:rPr>
                        <a:t>Partes del artículos científico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524452"/>
                  </a:ext>
                </a:extLst>
              </a:tr>
            </a:tbl>
          </a:graphicData>
        </a:graphic>
      </p:graphicFrame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E7A635-F4F5-4552-9FB3-1619DCCE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Claudia Elena Durango Vanegas, Ph.D.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E4FA0B-5760-44CF-BF09-9BCBFA2C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22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1286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8B27B-24F5-4AD2-9250-274222D7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E130B7-41B2-448D-A47E-EF8170A73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CO" dirty="0">
                <a:solidFill>
                  <a:schemeClr val="tx1"/>
                </a:solidFill>
              </a:rPr>
              <a:t>[1] “ISSN 1695-7504 Curso online Redacción Científica y las Tecnologías de la Información las Comunicaciones,” 2006.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CO" dirty="0">
                <a:solidFill>
                  <a:schemeClr val="tx1"/>
                </a:solidFill>
              </a:rPr>
              <a:t>[2] G. A. Sánchez, Y. S. Pellicer, Y. R. Valera, W. R. Sánchez, Á. L. Mercado </a:t>
            </a:r>
            <a:r>
              <a:rPr lang="es-CO" dirty="0" err="1">
                <a:solidFill>
                  <a:schemeClr val="tx1"/>
                </a:solidFill>
              </a:rPr>
              <a:t>Ollarzábal</a:t>
            </a:r>
            <a:r>
              <a:rPr lang="es-CO" dirty="0">
                <a:solidFill>
                  <a:schemeClr val="tx1"/>
                </a:solidFill>
              </a:rPr>
              <a:t>, and M. V. A. F. </a:t>
            </a:r>
            <a:r>
              <a:rPr lang="es-CO" dirty="0" err="1">
                <a:solidFill>
                  <a:schemeClr val="tx1"/>
                </a:solidFill>
              </a:rPr>
              <a:t>Alés</a:t>
            </a:r>
            <a:r>
              <a:rPr lang="es-CO" dirty="0">
                <a:solidFill>
                  <a:schemeClr val="tx1"/>
                </a:solidFill>
              </a:rPr>
              <a:t>, “CURSO VIRTUAL DE REDACCIÓN CIENTÍFICA E INFOTECNOLOGÍA SOBRE LA PLATAFORMA MOODLE: RESULTADOS Y EXPERIENCIAS. (</a:t>
            </a:r>
            <a:r>
              <a:rPr lang="es-CO" dirty="0" err="1">
                <a:solidFill>
                  <a:schemeClr val="tx1"/>
                </a:solidFill>
              </a:rPr>
              <a:t>Spanish</a:t>
            </a:r>
            <a:r>
              <a:rPr lang="es-CO" dirty="0">
                <a:solidFill>
                  <a:schemeClr val="tx1"/>
                </a:solidFill>
              </a:rPr>
              <a:t>),” </a:t>
            </a:r>
            <a:r>
              <a:rPr lang="es-CO" dirty="0" err="1">
                <a:solidFill>
                  <a:schemeClr val="tx1"/>
                </a:solidFill>
              </a:rPr>
              <a:t>Sci</a:t>
            </a:r>
            <a:r>
              <a:rPr lang="es-CO" dirty="0">
                <a:solidFill>
                  <a:schemeClr val="tx1"/>
                </a:solidFill>
              </a:rPr>
              <a:t>. </a:t>
            </a:r>
            <a:r>
              <a:rPr lang="es-CO" dirty="0" err="1">
                <a:solidFill>
                  <a:schemeClr val="tx1"/>
                </a:solidFill>
              </a:rPr>
              <a:t>Writ</a:t>
            </a:r>
            <a:r>
              <a:rPr lang="es-CO" dirty="0">
                <a:solidFill>
                  <a:schemeClr val="tx1"/>
                </a:solidFill>
              </a:rPr>
              <a:t>. COURSE INFOTECHNOLOGY VIRTUAL </a:t>
            </a:r>
            <a:r>
              <a:rPr lang="es-CO" dirty="0" err="1">
                <a:solidFill>
                  <a:schemeClr val="tx1"/>
                </a:solidFill>
              </a:rPr>
              <a:t>Platf</a:t>
            </a:r>
            <a:r>
              <a:rPr lang="es-CO" dirty="0">
                <a:solidFill>
                  <a:schemeClr val="tx1"/>
                </a:solidFill>
              </a:rPr>
              <a:t>. MOODLE RESULTS </a:t>
            </a:r>
            <a:r>
              <a:rPr lang="es-CO" dirty="0" err="1">
                <a:solidFill>
                  <a:schemeClr val="tx1"/>
                </a:solidFill>
              </a:rPr>
              <a:t>Exp</a:t>
            </a:r>
            <a:r>
              <a:rPr lang="es-CO" dirty="0">
                <a:solidFill>
                  <a:schemeClr val="tx1"/>
                </a:solidFill>
              </a:rPr>
              <a:t>., no. 41, pp. 173–183, 2012.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CO" dirty="0">
                <a:solidFill>
                  <a:schemeClr val="tx1"/>
                </a:solidFill>
              </a:rPr>
              <a:t>[3] A. M. Contreras and R. J. Ochoa Jiménez, Manual de redacción científica.2010.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CO" dirty="0">
                <a:solidFill>
                  <a:schemeClr val="tx1"/>
                </a:solidFill>
              </a:rPr>
              <a:t>[4] “</a:t>
            </a:r>
            <a:r>
              <a:rPr lang="es-CO" dirty="0" err="1">
                <a:solidFill>
                  <a:schemeClr val="tx1"/>
                </a:solidFill>
              </a:rPr>
              <a:t>Guiarapidade</a:t>
            </a:r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dirty="0" err="1">
                <a:solidFill>
                  <a:schemeClr val="tx1"/>
                </a:solidFill>
              </a:rPr>
              <a:t>articulospara</a:t>
            </a:r>
            <a:r>
              <a:rPr lang="es-CO" dirty="0">
                <a:solidFill>
                  <a:schemeClr val="tx1"/>
                </a:solidFill>
              </a:rPr>
              <a:t> la publicacion.pdf.” 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CO" dirty="0">
                <a:solidFill>
                  <a:schemeClr val="tx1"/>
                </a:solidFill>
              </a:rPr>
              <a:t>[5] U. </a:t>
            </a:r>
            <a:r>
              <a:rPr lang="es-CO" dirty="0" err="1">
                <a:solidFill>
                  <a:schemeClr val="tx1"/>
                </a:solidFill>
              </a:rPr>
              <a:t>Theand</a:t>
            </a:r>
            <a:r>
              <a:rPr lang="es-CO" dirty="0">
                <a:solidFill>
                  <a:schemeClr val="tx1"/>
                </a:solidFill>
              </a:rPr>
              <a:t> P. </a:t>
            </a:r>
            <a:r>
              <a:rPr lang="es-CO" dirty="0" err="1">
                <a:solidFill>
                  <a:schemeClr val="tx1"/>
                </a:solidFill>
              </a:rPr>
              <a:t>Process</a:t>
            </a:r>
            <a:r>
              <a:rPr lang="es-CO" dirty="0">
                <a:solidFill>
                  <a:schemeClr val="tx1"/>
                </a:solidFill>
              </a:rPr>
              <a:t>, “Brochure_UPP_April2015-1.”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CO" dirty="0">
                <a:solidFill>
                  <a:schemeClr val="tx1"/>
                </a:solidFill>
              </a:rPr>
              <a:t>[6] M. </a:t>
            </a:r>
            <a:r>
              <a:rPr lang="es-CO" dirty="0" err="1">
                <a:solidFill>
                  <a:schemeClr val="tx1"/>
                </a:solidFill>
              </a:rPr>
              <a:t>Lubbers</a:t>
            </a:r>
            <a:r>
              <a:rPr lang="es-CO" dirty="0">
                <a:solidFill>
                  <a:schemeClr val="tx1"/>
                </a:solidFill>
              </a:rPr>
              <a:t>, “CÓMO PUBLICAR EN REVISTAS INDEXADAS? ‘ Revistas indexadas .’”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CO" dirty="0">
                <a:solidFill>
                  <a:schemeClr val="tx1"/>
                </a:solidFill>
              </a:rPr>
              <a:t>[7] </a:t>
            </a:r>
            <a:r>
              <a:rPr lang="es-CO" dirty="0" err="1">
                <a:solidFill>
                  <a:schemeClr val="tx1"/>
                </a:solidFill>
              </a:rPr>
              <a:t>Coband-Aacp</a:t>
            </a:r>
            <a:r>
              <a:rPr lang="es-CO" dirty="0">
                <a:solidFill>
                  <a:schemeClr val="tx1"/>
                </a:solidFill>
              </a:rPr>
              <a:t>, “Guía Introductoria de Redacción Científica,” p. 44.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CO" dirty="0">
                <a:solidFill>
                  <a:schemeClr val="tx1"/>
                </a:solidFill>
              </a:rPr>
              <a:t>[8] P. C. Schulz, “La ética en ciencia,” Rev. </a:t>
            </a:r>
            <a:r>
              <a:rPr lang="es-CO" dirty="0" err="1">
                <a:solidFill>
                  <a:schemeClr val="tx1"/>
                </a:solidFill>
              </a:rPr>
              <a:t>Iberoam</a:t>
            </a:r>
            <a:r>
              <a:rPr lang="es-CO" dirty="0">
                <a:solidFill>
                  <a:schemeClr val="tx1"/>
                </a:solidFill>
              </a:rPr>
              <a:t>. Polímeros, vol. 6, no. 2, p. 3, 2005.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CO" dirty="0">
                <a:solidFill>
                  <a:schemeClr val="tx1"/>
                </a:solidFill>
              </a:rPr>
              <a:t>[9] H. E. Lugo and D. </a:t>
            </a:r>
            <a:r>
              <a:rPr lang="es-CO" dirty="0" err="1">
                <a:solidFill>
                  <a:schemeClr val="tx1"/>
                </a:solidFill>
              </a:rPr>
              <a:t>Ph</a:t>
            </a:r>
            <a:r>
              <a:rPr lang="es-CO" dirty="0">
                <a:solidFill>
                  <a:schemeClr val="tx1"/>
                </a:solidFill>
              </a:rPr>
              <a:t>, “La Ética en la Investigación Científica o La Integridad de la Ciencia,” pp. 1–10.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CO" dirty="0">
                <a:solidFill>
                  <a:schemeClr val="tx1"/>
                </a:solidFill>
              </a:rPr>
              <a:t>[10] A. M. Contreras and R. J. Ochoa Jiménez, “Manual de redacción científica.,” Ediciones la Noche, pp. 1–226, 2010.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CO" dirty="0">
                <a:solidFill>
                  <a:schemeClr val="tx1"/>
                </a:solidFill>
              </a:rPr>
              <a:t>[11] M. Botana, “Tablas en L,” pp. 1–37, 2008.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CO" dirty="0">
                <a:solidFill>
                  <a:schemeClr val="tx1"/>
                </a:solidFill>
              </a:rPr>
              <a:t>[12] E. Abya, Y. Universidad, and P. Salesiana, “Documento preliminar de trabajo,” 2014.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9352969-1A8F-470D-BFD3-8A26218E3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Claudia Elena Durango Vanegas, Ph.D.</a:t>
            </a:r>
            <a:endParaRPr lang="es-ES" noProof="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AC4233-8588-4F5F-99BA-7DDBD176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23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04029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A7D21-261D-4F36-B0D6-4ED5BA813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Actividad en clase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78B582-B72B-41EB-8DCF-A752C8160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3200" b="1" dirty="0">
                <a:solidFill>
                  <a:schemeClr val="tx1"/>
                </a:solidFill>
              </a:rPr>
              <a:t>Presentar los avances en los artículos del tema u objeto de investigación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A753002-E713-4723-B3D9-3582912F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Claudia Elena Durango Vanegas, Ph.D.</a:t>
            </a:r>
            <a:endParaRPr lang="es-ES" noProof="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F7875D3-4860-4800-A1DF-B3C3294B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24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6019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02592-798D-4CBF-BBF4-B8F6E0DB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Importancia de escribir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3C4B4A-13D0-4887-AEFF-B669BBE95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/>
              <a:t>Escribir es un arte, por lo que un artículo científico es considerado una obra de arte “intelectual”</a:t>
            </a:r>
          </a:p>
          <a:p>
            <a:pPr algn="just"/>
            <a:r>
              <a:rPr lang="es-CO" dirty="0"/>
              <a:t>Los elementos esenciales de la redacción científica moderna se basan en la sencillez, claridad y simpleza.</a:t>
            </a:r>
          </a:p>
          <a:p>
            <a:pPr algn="just"/>
            <a:r>
              <a:rPr lang="es-CO" dirty="0"/>
              <a:t>La finalidad de un artículo científico es comunicar los resultados de investigaciones, ideas y debates de un manera clara, concisa y fidedigna.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0DCA312C-5A97-48CD-A387-D4CEFFB55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995870"/>
              </p:ext>
            </p:extLst>
          </p:nvPr>
        </p:nvGraphicFramePr>
        <p:xfrm>
          <a:off x="1905541" y="101183"/>
          <a:ext cx="812800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660048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08527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31678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257701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9790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407076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87587227"/>
                    </a:ext>
                  </a:extLst>
                </a:gridCol>
              </a:tblGrid>
              <a:tr h="550570"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Importancia de escribir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Factores de redacción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Elección de revista apropiada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Artículo científico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Redacción literaria vs científica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Tipos de artículos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Partes del artículos científico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524452"/>
                  </a:ext>
                </a:extLst>
              </a:tr>
            </a:tbl>
          </a:graphicData>
        </a:graphic>
      </p:graphicFrame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CA7255-E282-481D-B7FE-A935C3EAD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Claudia Elena Durango Vanegas, Ph.D.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A780B2-BACC-46F8-9652-C1729F87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75673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0A4E3-1CB5-495F-BC18-A989AE9C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dirty="0"/>
              <a:t>Factores que obstaculizan la redacción de artículos científicos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2DED89-8CC7-46DC-B0E1-4B08F9F39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s-CO" dirty="0"/>
              <a:t>Falta de planeación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dirty="0"/>
              <a:t>Falta de tiempo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dirty="0"/>
              <a:t>Desconocimiento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dirty="0"/>
              <a:t>Falta de habilidad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dirty="0"/>
              <a:t>Falta de apoyo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dirty="0"/>
              <a:t>Falta de interés en la aplicación de resultados útiles de investigación</a:t>
            </a:r>
          </a:p>
          <a:p>
            <a:pPr marL="0" indent="0" algn="just">
              <a:buNone/>
            </a:pPr>
            <a:r>
              <a:rPr lang="es-CO" dirty="0"/>
              <a:t>Para mejorar la capacidad de escritura científica se requieren profesionales con: conocimiento, aptitud y actitud. Además, de motivación personal.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A2142E1-EFED-424C-8088-F83B8CC0C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852762"/>
              </p:ext>
            </p:extLst>
          </p:nvPr>
        </p:nvGraphicFramePr>
        <p:xfrm>
          <a:off x="1905541" y="101183"/>
          <a:ext cx="812800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660048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08527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31678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257701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9790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407076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87587227"/>
                    </a:ext>
                  </a:extLst>
                </a:gridCol>
              </a:tblGrid>
              <a:tr h="550570"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Importancia de escribir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>
                          <a:solidFill>
                            <a:schemeClr val="tx1"/>
                          </a:solidFill>
                        </a:rPr>
                        <a:t>Factores de redacción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Elección de revista apropiada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Artículo científico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Redacción literaria vs científica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Tipos de artículos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Partes del artículos científico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524452"/>
                  </a:ext>
                </a:extLst>
              </a:tr>
            </a:tbl>
          </a:graphicData>
        </a:graphic>
      </p:graphicFrame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2D2F01-F788-4480-AAB1-65BD2EFB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Claudia Elena Durango Vanegas, Ph.D.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CB445B-A8B7-4EB9-8989-5D56C4F3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7252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79054-190E-44F5-B213-B88E818F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dirty="0"/>
              <a:t>Elegir la revista apropiada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B12539-B20D-4DF3-A552-4E95B6FF7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s-CO" dirty="0"/>
              <a:t>Especialidad o disciplina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dirty="0"/>
              <a:t>Área de investigación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dirty="0"/>
              <a:t>Idioma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dirty="0"/>
              <a:t>Índice de impacto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dirty="0"/>
              <a:t>Distribución nacional o internacional (iberoamericana, latinoamericana)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1B1DA741-1764-4175-83A8-853A73319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495714"/>
              </p:ext>
            </p:extLst>
          </p:nvPr>
        </p:nvGraphicFramePr>
        <p:xfrm>
          <a:off x="1905541" y="101183"/>
          <a:ext cx="812800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660048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08527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31678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257701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9790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407076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87587227"/>
                    </a:ext>
                  </a:extLst>
                </a:gridCol>
              </a:tblGrid>
              <a:tr h="550570"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Importancia de escribir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Factores de redacción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>
                          <a:solidFill>
                            <a:schemeClr val="tx1"/>
                          </a:solidFill>
                        </a:rPr>
                        <a:t>Elección de revista apropiada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Artículo científico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Redacción literaria vs científica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Tipos de artículos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Partes del artículos científico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524452"/>
                  </a:ext>
                </a:extLst>
              </a:tr>
            </a:tbl>
          </a:graphicData>
        </a:graphic>
      </p:graphicFrame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ADB1C7-68A3-4865-9648-891B1B098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Claudia Elena Durango Vanegas, Ph.D.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05DBB3-C947-4083-BB1B-41E564E4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79677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13275-42FF-46E1-9088-63B4E647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dirty="0"/>
              <a:t>Artículo científico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61CA07-447E-4B36-BB13-ADEE12473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CO" dirty="0"/>
              <a:t>Es un informe escrito que comunica por primera vez los resultados de una investigación.</a:t>
            </a:r>
          </a:p>
          <a:p>
            <a:pPr algn="just"/>
            <a:r>
              <a:rPr lang="es-CO" dirty="0"/>
              <a:t>Generalmente, cuenta con seis secciones principales: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CO" dirty="0"/>
              <a:t> Resumen (</a:t>
            </a:r>
            <a:r>
              <a:rPr lang="es-CO" dirty="0" err="1"/>
              <a:t>abstract</a:t>
            </a:r>
            <a:r>
              <a:rPr lang="es-CO" dirty="0"/>
              <a:t>): resumen del contenido del artículo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CO" dirty="0"/>
              <a:t> Introducción: presenta un trasfondo del tema e informa el propósito del trabajo, además, la estructura del artículo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CO" dirty="0"/>
              <a:t>Materiales y métodos: explica cómo se realizó la investigación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CO" dirty="0"/>
              <a:t>Resultados: explica los resultados y los compara con el contenido previo del tema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CO" dirty="0"/>
              <a:t>Literatura citada: enumera o presenta las referencias citadas en el artículo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25C8E70-378B-4A14-B95A-7AC30A068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990894"/>
              </p:ext>
            </p:extLst>
          </p:nvPr>
        </p:nvGraphicFramePr>
        <p:xfrm>
          <a:off x="1905541" y="101183"/>
          <a:ext cx="812800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660048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08527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31678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257701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9790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407076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87587227"/>
                    </a:ext>
                  </a:extLst>
                </a:gridCol>
              </a:tblGrid>
              <a:tr h="550570"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Importancia de escribir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Factores de redacción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Elección de revista apropiada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>
                          <a:solidFill>
                            <a:schemeClr val="tx1"/>
                          </a:solidFill>
                        </a:rPr>
                        <a:t>Artículo científico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Redacción literaria vs científica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Tipos de artículos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Partes del artículos científico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524452"/>
                  </a:ext>
                </a:extLst>
              </a:tr>
            </a:tbl>
          </a:graphicData>
        </a:graphic>
      </p:graphicFrame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91ED9C-850E-412B-9A62-142EDEFDB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Claudia Elena Durango Vanegas, Ph.D.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A9973F-40C0-44B8-A6B8-4C88218E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45442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71B85-4810-4A20-8D8E-C034AF28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dirty="0"/>
              <a:t>Redacción literaria vs científica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8868C5-FF31-44C3-B475-355A98C38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CO" dirty="0"/>
              <a:t>La redacción literaria tienen muchos y diversos propósitos. Por ello, se considera que es una escritura subjetiva que plasma distintos rasgos de quien la escribe, tales como: culturales, imaginación, sensibilidad o los sentimientos. Por ejemplo, los poetas expresan sus sentimientos.</a:t>
            </a:r>
          </a:p>
          <a:p>
            <a:pPr algn="just"/>
            <a:r>
              <a:rPr lang="es-CO" dirty="0"/>
              <a:t>La redacción científica tiene un solo propósito: informar el resultado de una investigación científica. Para aplicarla no se necesario nacer con un don o habilidad creativa especial, se considera una destreza que se puede aprender y dominar, considerando cuatro requisitos: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dirty="0"/>
              <a:t>Dominar el idioma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dirty="0"/>
              <a:t>Enfocarse en el trabajo realizado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dirty="0"/>
              <a:t>Dedicarle tiempo a la revisión del manuscrito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dirty="0"/>
              <a:t>Escribir con precisión, claridad y brevedad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0D1BC93-B91C-4646-9339-D2FD1CBC1ADB}"/>
              </a:ext>
            </a:extLst>
          </p:cNvPr>
          <p:cNvSpPr txBox="1"/>
          <p:nvPr/>
        </p:nvSpPr>
        <p:spPr>
          <a:xfrm>
            <a:off x="6280826" y="4085922"/>
            <a:ext cx="4998720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CO" sz="1400" b="1" dirty="0"/>
              <a:t>Precisión</a:t>
            </a:r>
            <a:r>
              <a:rPr lang="es-CO" sz="1400" dirty="0"/>
              <a:t>: usar las palabras que comunican exactamente lo que se quiere expresar.</a:t>
            </a:r>
          </a:p>
          <a:p>
            <a:pPr algn="just"/>
            <a:endParaRPr lang="es-CO" sz="1400" dirty="0"/>
          </a:p>
          <a:p>
            <a:pPr algn="just"/>
            <a:r>
              <a:rPr lang="es-CO" sz="1400" b="1" dirty="0"/>
              <a:t>Claridad</a:t>
            </a:r>
            <a:r>
              <a:rPr lang="es-CO" sz="1400" dirty="0"/>
              <a:t>: el texto se lee y se entiende rápidamente</a:t>
            </a:r>
          </a:p>
          <a:p>
            <a:pPr algn="just"/>
            <a:endParaRPr lang="es-CO" sz="1400" dirty="0"/>
          </a:p>
          <a:p>
            <a:pPr algn="just"/>
            <a:r>
              <a:rPr lang="es-CO" sz="1400" b="1" dirty="0"/>
              <a:t>Brevedad</a:t>
            </a:r>
            <a:r>
              <a:rPr lang="es-CO" sz="1400" dirty="0"/>
              <a:t>: incluir solo información pertinente al contenido del artículo y comunicar usando el menor número de palabras.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2097CDF-5374-4A8D-88A4-4BF4B9BFB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866631"/>
              </p:ext>
            </p:extLst>
          </p:nvPr>
        </p:nvGraphicFramePr>
        <p:xfrm>
          <a:off x="1905541" y="101183"/>
          <a:ext cx="812800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660048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08527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31678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257701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9790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407076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87587227"/>
                    </a:ext>
                  </a:extLst>
                </a:gridCol>
              </a:tblGrid>
              <a:tr h="550570"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Importancia de escribir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Factores de redacción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Elección de revista apropiada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Artículo científico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>
                          <a:solidFill>
                            <a:schemeClr val="tx1"/>
                          </a:solidFill>
                        </a:rPr>
                        <a:t>Redacción literaria vs científica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Tipos de artículos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Partes del artículos científico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524452"/>
                  </a:ext>
                </a:extLst>
              </a:tr>
            </a:tbl>
          </a:graphicData>
        </a:graphic>
      </p:graphicFrame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42F0C4-8004-4E8C-AB5F-47AD5718E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Claudia Elena Durango Vanegas, Ph.D.</a:t>
            </a:r>
            <a:endParaRPr lang="es-ES" noProof="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505A68-02F5-41BF-AD8F-A2C9599E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99242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B7CE6-D892-46FE-98AB-F292340A1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dirty="0"/>
              <a:t>Tipos de artículos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2E7207-FE3B-4CA8-B698-52A811CF0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b="1" dirty="0"/>
              <a:t>Artículo de investigación científica y tecnológica: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CO" dirty="0"/>
              <a:t> Se presenta de manera detallada los resultados originales de proyectos de investigación.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CO" dirty="0"/>
              <a:t> Son informes de investigación originales, social y académicamente relevantes.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CO" dirty="0"/>
              <a:t> Están subdivididos en varias secciones que representan las fases del proceso de investigación (introducción, método, resultados y discusión)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CO" dirty="0"/>
              <a:t> Típicamente, la longitud varía entre 8 a 25 páginas, depende del formato de la revista.</a:t>
            </a:r>
          </a:p>
          <a:p>
            <a:pPr algn="just"/>
            <a:endParaRPr lang="es-CO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D0538AF3-34A0-4A08-9C6E-E16FDAFB4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436167"/>
              </p:ext>
            </p:extLst>
          </p:nvPr>
        </p:nvGraphicFramePr>
        <p:xfrm>
          <a:off x="1905541" y="101183"/>
          <a:ext cx="812800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660048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08527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31678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257701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9790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407076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87587227"/>
                    </a:ext>
                  </a:extLst>
                </a:gridCol>
              </a:tblGrid>
              <a:tr h="550570"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Importancia de escribir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Factores de redacción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Elección de revista apropiada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Artículo científico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Redacción literaria vs científica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>
                          <a:solidFill>
                            <a:schemeClr val="tx1"/>
                          </a:solidFill>
                        </a:rPr>
                        <a:t>Tipos de artículos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Partes del artículos científico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01524452"/>
                  </a:ext>
                </a:extLst>
              </a:tr>
            </a:tbl>
          </a:graphicData>
        </a:graphic>
      </p:graphicFrame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8B4B2D-BDB0-45B3-8AA1-53A108F6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Claudia Elena Durango Vanegas, Ph.D.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F5DC01-3EBF-487D-B7E2-6586D01E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29317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BBBAA-95CA-44EC-BBE2-E00D0F319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dirty="0"/>
              <a:t>Tipos de artículos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979F7C-8068-4C0D-AA4D-CFAEE5397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b="1" dirty="0"/>
              <a:t>Artículo de revisión o meta-análisis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CO" dirty="0"/>
              <a:t> Son evaluaciones críticas y exhaustivas del material publicado.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CO" dirty="0"/>
              <a:t> Se considera que organizar, integrar y evaluar el material publicado permite considerar el avance de la investigación que se piensa realizar, aportando claridad del problema.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CO" dirty="0"/>
              <a:t> Es un documento resultado de una revisión crítica de la literatura existente sobre un tema particular.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CO" dirty="0"/>
              <a:t> Usualmente, debe contar con mínimo 50 artículos de referencia científica, donde se debe explicar los criterios considerados para la inclusión o exclusión de éstos a la investigación.</a:t>
            </a:r>
          </a:p>
          <a:p>
            <a:pPr algn="just"/>
            <a:endParaRPr lang="es-CO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BA43E0E9-FEB8-4654-A715-25B5D66CD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770977"/>
              </p:ext>
            </p:extLst>
          </p:nvPr>
        </p:nvGraphicFramePr>
        <p:xfrm>
          <a:off x="1905541" y="101183"/>
          <a:ext cx="812800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660048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08527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31678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257701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9790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407076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87587227"/>
                    </a:ext>
                  </a:extLst>
                </a:gridCol>
              </a:tblGrid>
              <a:tr h="550570"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Importancia de escribir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Factores de redacción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Elección de revista apropiada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Artículo científico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Redacción literaria vs científica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>
                          <a:solidFill>
                            <a:schemeClr val="tx1"/>
                          </a:solidFill>
                        </a:rPr>
                        <a:t>Tipos de artículos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dirty="0"/>
                        <a:t>Partes del artículos científico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01524452"/>
                  </a:ext>
                </a:extLst>
              </a:tr>
            </a:tbl>
          </a:graphicData>
        </a:graphic>
      </p:graphicFrame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7137B3-ADB1-4027-9669-0581EB54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Claudia Elena Durango Vanegas, Ph.D.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3B9B00-FE07-48FF-A8E7-6A7132BB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643181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97_TF11437505.potx" id="{A814AFD0-4982-44B2-B11C-36632E99DE22}" vid="{FCAA5BDB-2F44-4F34-9873-F8ED54E0AC9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7E98F4552D804B8C383A25ED10E8B2" ma:contentTypeVersion="5" ma:contentTypeDescription="Crear nuevo documento." ma:contentTypeScope="" ma:versionID="687fee12d8a36cb9b080edd2435b916f">
  <xsd:schema xmlns:xsd="http://www.w3.org/2001/XMLSchema" xmlns:xs="http://www.w3.org/2001/XMLSchema" xmlns:p="http://schemas.microsoft.com/office/2006/metadata/properties" xmlns:ns2="2bb97fc5-d9e8-42ff-a7c7-4d8e605a3ab4" targetNamespace="http://schemas.microsoft.com/office/2006/metadata/properties" ma:root="true" ma:fieldsID="5c5e2cdbdb0a9403b7788cc4ebcd86fa" ns2:_="">
    <xsd:import namespace="2bb97fc5-d9e8-42ff-a7c7-4d8e605a3a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b97fc5-d9e8-42ff-a7c7-4d8e605a3a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www.w3.org/XML/1998/namespace"/>
    <ds:schemaRef ds:uri="16c05727-aa75-4e4a-9b5f-8a80a1165891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A4F594C-ED5C-442A-BF14-C42864224F9E}"/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{855316AB-7B27-45FC-AB10-151B6C139116}tf11437505_win32</Template>
  <TotalTime>465</TotalTime>
  <Words>2503</Words>
  <Application>Microsoft Office PowerPoint</Application>
  <PresentationFormat>Panorámica</PresentationFormat>
  <Paragraphs>348</Paragraphs>
  <Slides>24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Georgia Pro Cond Light</vt:lpstr>
      <vt:lpstr>Speak Pro</vt:lpstr>
      <vt:lpstr>Wingdings</vt:lpstr>
      <vt:lpstr>RetrospectVTI</vt:lpstr>
      <vt:lpstr>Escritura de artículos científicos</vt:lpstr>
      <vt:lpstr>Agenda de la presentación</vt:lpstr>
      <vt:lpstr>Importancia de escribir </vt:lpstr>
      <vt:lpstr>Factores que obstaculizan la redacción de artículos científicos</vt:lpstr>
      <vt:lpstr>Elegir la revista apropiada</vt:lpstr>
      <vt:lpstr>Artículo científico</vt:lpstr>
      <vt:lpstr>Redacción literaria vs científica</vt:lpstr>
      <vt:lpstr>Tipos de artículos</vt:lpstr>
      <vt:lpstr>Tipos de artículos</vt:lpstr>
      <vt:lpstr>Tipos de artículos</vt:lpstr>
      <vt:lpstr>Partes del artículo científico</vt:lpstr>
      <vt:lpstr>Partes del artículo científico</vt:lpstr>
      <vt:lpstr>Partes del artículo científico</vt:lpstr>
      <vt:lpstr>Partes del artículo científico</vt:lpstr>
      <vt:lpstr>Partes del artículo científico</vt:lpstr>
      <vt:lpstr>Partes del artículo científico</vt:lpstr>
      <vt:lpstr>Partes del artículo científico</vt:lpstr>
      <vt:lpstr>Partes del artículo científico</vt:lpstr>
      <vt:lpstr>Partes del artículo científico</vt:lpstr>
      <vt:lpstr>Partes del artículo científico</vt:lpstr>
      <vt:lpstr>Partes del artículo científico</vt:lpstr>
      <vt:lpstr>Partes del artículo científico</vt:lpstr>
      <vt:lpstr>Referencias</vt:lpstr>
      <vt:lpstr>Actividad en clase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Escritura de artículos científicos</dc:title>
  <dc:creator>Claudia Elena Durango Vanegas</dc:creator>
  <cp:lastModifiedBy>Claudia Elena Durango Vanegas</cp:lastModifiedBy>
  <cp:revision>1</cp:revision>
  <dcterms:created xsi:type="dcterms:W3CDTF">2022-03-09T16:11:17Z</dcterms:created>
  <dcterms:modified xsi:type="dcterms:W3CDTF">2022-03-09T23:56:30Z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0x0101001C7E98F4552D804B8C383A25ED10E8B2</vt:lpwstr>
  </property>
</Properties>
</file>