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D55E8-F4C5-FB91-DCB1-1215756B7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C50E55-D6E0-3F85-12E8-3A791C339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ABF7FF-8F3F-0D69-A3FD-D632D67E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E0A8-DF14-4CB6-81CB-B3F79DA13C46}" type="datetimeFigureOut">
              <a:rPr lang="es-EC" smtClean="0"/>
              <a:t>7/8/2023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EE21D-07C2-F238-7762-9C2848B2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07B36-5707-7682-16BC-C8F0BDE6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CF90-6021-4DA2-B1DD-E4551A7F5A0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636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C4E66-5577-6002-3FF6-8759510B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21404-59D1-8CCD-3326-922B0E484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C7C22-0C6C-0F47-F166-955A73D9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E0A8-DF14-4CB6-81CB-B3F79DA13C46}" type="datetimeFigureOut">
              <a:rPr lang="es-EC" smtClean="0"/>
              <a:t>7/8/2023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5B8D7-7617-F1E0-064A-7255522C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F63473-5A45-ED5F-5DB2-799517F6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CF90-6021-4DA2-B1DD-E4551A7F5A0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5961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23FA2C-8072-2C3B-5F8B-E755F7CAB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8903F6-6757-D8AB-81F3-D3195186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3A49AC-4157-3132-4349-4F46A923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E0A8-DF14-4CB6-81CB-B3F79DA13C46}" type="datetimeFigureOut">
              <a:rPr lang="es-EC" smtClean="0"/>
              <a:t>7/8/2023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5E9863-9D0B-F5A4-E430-AC73D2C2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65CAD-DD42-B970-9FED-12B6CA6F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CF90-6021-4DA2-B1DD-E4551A7F5A0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04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0AAF3-EE9F-619F-C37D-F3F2B4C4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E81B3-776C-9F97-A4DA-7C8875D9C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F513F-98A4-DA17-0698-27800801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E0A8-DF14-4CB6-81CB-B3F79DA13C46}" type="datetimeFigureOut">
              <a:rPr lang="es-EC" smtClean="0"/>
              <a:t>7/8/2023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3EC9F5-9DA7-1504-33B3-6B53945A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54DDF4-365D-08B1-AB6A-3CA6699B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CF90-6021-4DA2-B1DD-E4551A7F5A0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1794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1AF04-2461-175F-F1BC-9E604593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3CDFE3-C2E9-27E6-6063-5ECA04599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C31756-0B19-2C1F-876B-5FD60460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E0A8-DF14-4CB6-81CB-B3F79DA13C46}" type="datetimeFigureOut">
              <a:rPr lang="es-EC" smtClean="0"/>
              <a:t>7/8/2023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4641AC-9192-08C6-D756-90CE71B5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F86AA-C7A5-3AF3-EF09-80943B98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CF90-6021-4DA2-B1DD-E4551A7F5A0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827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5DBB5-F2C3-1971-2CB3-93F9C48D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7C2C4-8695-F434-8F25-A5B76DA2B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AC73B9-EDDD-E2C8-E32D-3DB8AFD0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67FE15-8599-DB2F-815A-718D57B6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E0A8-DF14-4CB6-81CB-B3F79DA13C46}" type="datetimeFigureOut">
              <a:rPr lang="es-EC" smtClean="0"/>
              <a:t>7/8/2023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EE024D-D93C-FE42-A887-BBE9DFD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116595-247F-9F99-16D2-D7704A5C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CF90-6021-4DA2-B1DD-E4551A7F5A0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079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9EE5C-F481-52C7-1B1B-4A83765A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170421-A75B-7B79-7CEE-EE4E732C6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1190CE-15D8-AD89-ADA5-DAEF0B631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B59335-31B2-775E-FFDB-17BB1B51D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BDD36D-4685-4E57-21D6-83906EC6A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FB5855-0B4D-E9E5-7275-24D5324C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E0A8-DF14-4CB6-81CB-B3F79DA13C46}" type="datetimeFigureOut">
              <a:rPr lang="es-EC" smtClean="0"/>
              <a:t>7/8/2023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48DB4C-E59E-FF2B-13A2-BDBC6BD5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AA4855-2127-DE81-46A5-272A70F6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CF90-6021-4DA2-B1DD-E4551A7F5A0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8027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DE83E-DADA-539C-8376-C48E33DF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1A22CF-0D99-40E4-63B7-00471AB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E0A8-DF14-4CB6-81CB-B3F79DA13C46}" type="datetimeFigureOut">
              <a:rPr lang="es-EC" smtClean="0"/>
              <a:t>7/8/2023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711C72-2FEE-A7FA-6556-29F1F2B8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A6E43B-80AF-1373-F961-66B0421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CF90-6021-4DA2-B1DD-E4551A7F5A0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65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0BD043-0D7B-3DC8-DEDF-B353D587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E0A8-DF14-4CB6-81CB-B3F79DA13C46}" type="datetimeFigureOut">
              <a:rPr lang="es-EC" smtClean="0"/>
              <a:t>7/8/2023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B431EC-32A3-B2BD-F6F7-3497F549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316160-D0F2-019B-7EC5-6E6F156A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CF90-6021-4DA2-B1DD-E4551A7F5A0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840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941BA-52F8-A800-864F-57348458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F2836-E816-2EF2-F934-F0B0CA3F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65DCAD-AFF0-3FA9-B7EB-F2EC5FD48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58723A-E220-0B7A-5826-529F132D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E0A8-DF14-4CB6-81CB-B3F79DA13C46}" type="datetimeFigureOut">
              <a:rPr lang="es-EC" smtClean="0"/>
              <a:t>7/8/2023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45325A-D7A5-8AFE-5D04-21057B49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D0879B-85D6-64B6-1BDC-AE56CF3C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CF90-6021-4DA2-B1DD-E4551A7F5A0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2373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6F0D7-EABE-5809-0E62-6EED2A54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0F6590-276D-13D8-94AB-B4245E1CF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141C5E-C758-3C18-1C17-3045B1CCE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9B3ED9-B1AB-B949-9378-C44901B0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E0A8-DF14-4CB6-81CB-B3F79DA13C46}" type="datetimeFigureOut">
              <a:rPr lang="es-EC" smtClean="0"/>
              <a:t>7/8/2023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D03937-C46F-DB15-5A72-78B48F2D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5FAA48-D098-A886-CCF5-1B92DDE4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CF90-6021-4DA2-B1DD-E4551A7F5A0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727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B48BC3-1F33-05D5-4CD8-20AD5417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DEFD68-09EA-0327-8907-1DA1EDB6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3173E6-270A-6A98-9B97-F713E48A6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5E0A8-DF14-4CB6-81CB-B3F79DA13C46}" type="datetimeFigureOut">
              <a:rPr lang="es-EC" smtClean="0"/>
              <a:t>7/8/2023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988F9-7079-B843-D3E7-BED10F798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722EE4-0AA9-19C8-EDDF-1319AF3E2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BCF90-6021-4DA2-B1DD-E4551A7F5A0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697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99F0E62-95DD-30E4-D1B9-BE1F090D9001}"/>
              </a:ext>
            </a:extLst>
          </p:cNvPr>
          <p:cNvSpPr txBox="1"/>
          <p:nvPr/>
        </p:nvSpPr>
        <p:spPr>
          <a:xfrm>
            <a:off x="383097" y="218114"/>
            <a:ext cx="11425805" cy="6447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Para optimizar el uso de sus recursos, la compañía ATU debe determinar la cantidad de mesas, sillas, pupitres y librerías que debe fabricar. </a:t>
            </a:r>
            <a:endParaRPr lang="es-ES" sz="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Punta Light" pitchFamily="50" charset="0"/>
            </a:endParaRPr>
          </a:p>
          <a:p>
            <a:pPr algn="just"/>
            <a:r>
              <a:rPr lang="es-ES" sz="15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Punta Light" pitchFamily="50" charset="0"/>
              </a:rPr>
              <a:t>A continuación, se presentan los datos relevantes para la toma de decisiones: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La fabricación de estos productos requiere el uso de dos tipos diferentes de paneles, con disponibilidad de 1500 tableros de un tipo y 1200 del otro.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La compañía cuenta con 1100 horas de mano de obra disponibles.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Las predicciones de venta y los pedidos atrasados demandan la fabricación de al menos 20 mesas, 100 sillas, 20 pupitres, como máximo 20 armarios y un mínimo de 3 librerías.</a:t>
            </a:r>
          </a:p>
          <a:p>
            <a:pPr algn="just"/>
            <a:r>
              <a:rPr lang="es-ES" sz="15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Punta Light" pitchFamily="50" charset="0"/>
              </a:rPr>
              <a:t>Cada producto necesita una cantidad específica de tableros de cada tipo. Para ser más precisos: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Un armario requiere 3 tableros del primer tipo y 4 tableros del segundo.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Una mesa necesita 5 tableros del primer tipo y 2 tableros del segundo.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Una silla requiere 1 tablero del primer tipo y 3 tableros del segundo.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Un pupitre necesita 9 tableros del primer tipo y 4 tableros del segundo.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Una librería requiere 12 tableros del primer tipo y 1 tablero del segundo.</a:t>
            </a:r>
          </a:p>
          <a:p>
            <a:pPr algn="just"/>
            <a:r>
              <a:rPr lang="es-ES" sz="15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Punta Light" pitchFamily="50" charset="0"/>
              </a:rPr>
              <a:t>El tiempo de trabajo para fabricar cada producto es el siguiente: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Un armario requiere 4 horas.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Una mesa necesita 3 horas.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Una silla requiere 2 horas.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Un pupitre necesita 5 horas.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Una librería necesita 6 horas.</a:t>
            </a:r>
          </a:p>
          <a:p>
            <a:pPr algn="just"/>
            <a:r>
              <a:rPr lang="es-ES" sz="15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Punta Light" pitchFamily="50" charset="0"/>
              </a:rPr>
              <a:t>Los beneficios por cada unidad vendida son: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Un armario genera un beneficio de 22 dólares.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Una mesa genera un beneficio de 12 dólares.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Una silla genera un beneficio de 5 dólares.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Un pupitre genera un beneficio de 15 dólares.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Una librería genera un beneficio de 10 dólares.</a:t>
            </a:r>
          </a:p>
          <a:p>
            <a:pPr algn="just"/>
            <a:endParaRPr lang="es-ES" sz="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Punta Light" pitchFamily="50" charset="0"/>
            </a:endParaRPr>
          </a:p>
          <a:p>
            <a:pPr algn="just"/>
            <a:r>
              <a:rPr lang="es-ES" sz="1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Punta Light" pitchFamily="50" charset="0"/>
              </a:rPr>
              <a:t>Con esta información, ATU puede realizar un análisis para determinar la cantidad óptima de cada producto a fabricar, maximizando sus ganancias y aprovechando al máximo los recursos disponibles.</a:t>
            </a:r>
            <a:endParaRPr lang="es-EC" sz="15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Punta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67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328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Punta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Najera</dc:creator>
  <cp:lastModifiedBy>Santiago Najera</cp:lastModifiedBy>
  <cp:revision>1</cp:revision>
  <dcterms:created xsi:type="dcterms:W3CDTF">2023-08-07T20:28:13Z</dcterms:created>
  <dcterms:modified xsi:type="dcterms:W3CDTF">2023-08-07T21:27:56Z</dcterms:modified>
</cp:coreProperties>
</file>