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06.xml.rels" ContentType="application/vnd.openxmlformats-package.relationships+xml"/>
  <Override PartName="/ppt/slideMasters/_rels/slideMaster93.xml.rels" ContentType="application/vnd.openxmlformats-package.relationships+xml"/>
  <Override PartName="/ppt/slideMasters/_rels/slideMaster25.xml.rels" ContentType="application/vnd.openxmlformats-package.relationships+xml"/>
  <Override PartName="/ppt/slideMasters/_rels/slideMaster105.xml.rels" ContentType="application/vnd.openxmlformats-package.relationships+xml"/>
  <Override PartName="/ppt/slideMasters/_rels/slideMaster92.xml.rels" ContentType="application/vnd.openxmlformats-package.relationships+xml"/>
  <Override PartName="/ppt/slideMasters/_rels/slideMaster24.xml.rels" ContentType="application/vnd.openxmlformats-package.relationships+xml"/>
  <Override PartName="/ppt/slideMasters/_rels/slideMaster104.xml.rels" ContentType="application/vnd.openxmlformats-package.relationships+xml"/>
  <Override PartName="/ppt/slideMasters/_rels/slideMaster91.xml.rels" ContentType="application/vnd.openxmlformats-package.relationships+xml"/>
  <Override PartName="/ppt/slideMasters/_rels/slideMaster23.xml.rels" ContentType="application/vnd.openxmlformats-package.relationships+xml"/>
  <Override PartName="/ppt/slideMasters/_rels/slideMaster98.xml.rels" ContentType="application/vnd.openxmlformats-package.relationships+xml"/>
  <Override PartName="/ppt/slideMasters/_rels/slideMaster97.xml.rels" ContentType="application/vnd.openxmlformats-package.relationships+xml"/>
  <Override PartName="/ppt/slideMasters/_rels/slideMaster29.xml.rels" ContentType="application/vnd.openxmlformats-package.relationships+xml"/>
  <Override PartName="/ppt/slideMasters/_rels/slideMaster123.xml.rels" ContentType="application/vnd.openxmlformats-package.relationships+xml"/>
  <Override PartName="/ppt/slideMasters/_rels/slideMaster42.xml.rels" ContentType="application/vnd.openxmlformats-package.relationships+xml"/>
  <Override PartName="/ppt/slideMasters/_rels/slideMaster122.xml.rels" ContentType="application/vnd.openxmlformats-package.relationships+xml"/>
  <Override PartName="/ppt/slideMasters/_rels/slideMaster41.xml.rels" ContentType="application/vnd.openxmlformats-package.relationships+xml"/>
  <Override PartName="/ppt/slideMasters/_rels/slideMaster88.xml.rels" ContentType="application/vnd.openxmlformats-package.relationships+xml"/>
  <Override PartName="/ppt/slideMasters/_rels/slideMaster121.xml.rels" ContentType="application/vnd.openxmlformats-package.relationships+xml"/>
  <Override PartName="/ppt/slideMasters/_rels/slideMaster40.xml.rels" ContentType="application/vnd.openxmlformats-package.relationships+xml"/>
  <Override PartName="/ppt/slideMasters/_rels/slideMaster87.xml.rels" ContentType="application/vnd.openxmlformats-package.relationships+xml"/>
  <Override PartName="/ppt/slideMasters/_rels/slideMaster19.xml.rels" ContentType="application/vnd.openxmlformats-package.relationships+xml"/>
  <Override PartName="/ppt/slideMasters/_rels/slideMaster99.xml.rels" ContentType="application/vnd.openxmlformats-package.relationships+xml"/>
  <Override PartName="/ppt/slideMasters/_rels/slideMaster120.xml.rels" ContentType="application/vnd.openxmlformats-package.relationships+xml"/>
  <Override PartName="/ppt/slideMasters/_rels/slideMaster86.xml.rels" ContentType="application/vnd.openxmlformats-package.relationships+xml"/>
  <Override PartName="/ppt/slideMasters/_rels/slideMaster18.xml.rels" ContentType="application/vnd.openxmlformats-package.relationships+xml"/>
  <Override PartName="/ppt/slideMasters/_rels/slideMaster85.xml.rels" ContentType="application/vnd.openxmlformats-package.relationships+xml"/>
  <Override PartName="/ppt/slideMasters/_rels/slideMaster17.xml.rels" ContentType="application/vnd.openxmlformats-package.relationships+xml"/>
  <Override PartName="/ppt/slideMasters/_rels/slideMaster113.xml.rels" ContentType="application/vnd.openxmlformats-package.relationships+xml"/>
  <Override PartName="/ppt/slideMasters/_rels/slideMaster112.xml.rels" ContentType="application/vnd.openxmlformats-package.relationships+xml"/>
  <Override PartName="/ppt/slideMasters/_rels/slideMaster62.xml.rels" ContentType="application/vnd.openxmlformats-package.relationships+xml"/>
  <Override PartName="/ppt/slideMasters/_rels/slideMaster129.xml.rels" ContentType="application/vnd.openxmlformats-package.relationships+xml"/>
  <Override PartName="/ppt/slideMasters/_rels/slideMaster128.xml.rels" ContentType="application/vnd.openxmlformats-package.relationships+xml"/>
  <Override PartName="/ppt/slideMasters/_rels/slideMaster61.xml.rels" ContentType="application/vnd.openxmlformats-package.relationships+xml"/>
  <Override PartName="/ppt/slideMasters/_rels/slideMaster133.xml.rels" ContentType="application/vnd.openxmlformats-package.relationships+xml"/>
  <Override PartName="/ppt/slideMasters/_rels/slideMaster145.xml.rels" ContentType="application/vnd.openxmlformats-package.relationships+xml"/>
  <Override PartName="/ppt/slideMasters/_rels/slideMaster146.xml.rels" ContentType="application/vnd.openxmlformats-package.relationships+xml"/>
  <Override PartName="/ppt/slideMasters/_rels/slideMaster14.xml.rels" ContentType="application/vnd.openxmlformats-package.relationships+xml"/>
  <Override PartName="/ppt/slideMasters/_rels/slideMaster82.xml.rels" ContentType="application/vnd.openxmlformats-package.relationships+xml"/>
  <Override PartName="/ppt/slideMasters/_rels/slideMaster149.xml.rels" ContentType="application/vnd.openxmlformats-package.relationships+xml"/>
  <Override PartName="/ppt/slideMasters/_rels/slideMaster147.xml.rels" ContentType="application/vnd.openxmlformats-package.relationships+xml"/>
  <Override PartName="/ppt/slideMasters/_rels/slideMaster80.xml.rels" ContentType="application/vnd.openxmlformats-package.relationships+xml"/>
  <Override PartName="/ppt/slideMasters/_rels/slideMaster12.xml.rels" ContentType="application/vnd.openxmlformats-package.relationships+xml"/>
  <Override PartName="/ppt/slideMasters/_rels/slideMaster144.xml.rels" ContentType="application/vnd.openxmlformats-package.relationships+xml"/>
  <Override PartName="/ppt/slideMasters/_rels/slideMaster15.xml.rels" ContentType="application/vnd.openxmlformats-package.relationships+xml"/>
  <Override PartName="/ppt/slideMasters/_rels/slideMaster83.xml.rels" ContentType="application/vnd.openxmlformats-package.relationships+xml"/>
  <Override PartName="/ppt/slideMasters/_rels/slideMaster138.xml.rels" ContentType="application/vnd.openxmlformats-package.relationships+xml"/>
  <Override PartName="/ppt/slideMasters/_rels/slideMaster71.xml.rels" ContentType="application/vnd.openxmlformats-package.relationships+xml"/>
  <Override PartName="/ppt/slideMasters/_rels/slideMaster139.xml.rels" ContentType="application/vnd.openxmlformats-package.relationships+xml"/>
  <Override PartName="/ppt/slideMasters/_rels/slideMaster72.xml.rels" ContentType="application/vnd.openxmlformats-package.relationships+xml"/>
  <Override PartName="/ppt/slideMasters/_rels/slideMaster58.xml.rels" ContentType="application/vnd.openxmlformats-package.relationships+xml"/>
  <Override PartName="/ppt/slideMasters/_rels/slideMaster59.xml.rels" ContentType="application/vnd.openxmlformats-package.relationships+xml"/>
  <Override PartName="/ppt/slideMasters/_rels/slideMaster11.xml.rels" ContentType="application/vnd.openxmlformats-package.relationships+xml"/>
  <Override PartName="/ppt/slideMasters/_rels/slideMaster143.xml.rels" ContentType="application/vnd.openxmlformats-package.relationships+xml"/>
  <Override PartName="/ppt/slideMasters/_rels/slideMaster38.xml.rels" ContentType="application/vnd.openxmlformats-package.relationships+xml"/>
  <Override PartName="/ppt/slideMasters/_rels/slideMaster47.xml.rels" ContentType="application/vnd.openxmlformats-package.relationships+xml"/>
  <Override PartName="/ppt/slideMasters/_rels/slideMaster10.xml.rels" ContentType="application/vnd.openxmlformats-package.relationships+xml"/>
  <Override PartName="/ppt/slideMasters/_rels/slideMaster142.xml.rels" ContentType="application/vnd.openxmlformats-package.relationships+xml"/>
  <Override PartName="/ppt/slideMasters/_rels/slideMaster119.xml.rels" ContentType="application/vnd.openxmlformats-package.relationships+xml"/>
  <Override PartName="/ppt/slideMasters/_rels/slideMaster52.xml.rels" ContentType="application/vnd.openxmlformats-package.relationships+xml"/>
  <Override PartName="/ppt/slideMasters/_rels/slideMaster124.xml.rels" ContentType="application/vnd.openxmlformats-package.relationships+xml"/>
  <Override PartName="/ppt/slideMasters/_rels/slideMaster125.xml.rels" ContentType="application/vnd.openxmlformats-package.relationships+xml"/>
  <Override PartName="/ppt/slideMasters/_rels/slideMaster8.xml.rels" ContentType="application/vnd.openxmlformats-package.relationships+xml"/>
  <Override PartName="/ppt/slideMasters/_rels/slideMaster35.xml.rels" ContentType="application/vnd.openxmlformats-package.relationships+xml"/>
  <Override PartName="/ppt/slideMasters/_rels/slideMaster115.xml.rels" ContentType="application/vnd.openxmlformats-package.relationships+xml"/>
  <Override PartName="/ppt/slideMasters/_rels/slideMaster43.xml.rels" ContentType="application/vnd.openxmlformats-package.relationships+xml"/>
  <Override PartName="/ppt/slideMasters/_rels/slideMaster126.xml.rels" ContentType="application/vnd.openxmlformats-package.relationships+xml"/>
  <Override PartName="/ppt/slideMasters/_rels/slideMaster45.xml.rels" ContentType="application/vnd.openxmlformats-package.relationships+xml"/>
  <Override PartName="/ppt/slideMasters/_rels/slideMaster117.xml.rels" ContentType="application/vnd.openxmlformats-package.relationships+xml"/>
  <Override PartName="/ppt/slideMasters/_rels/slideMaster50.xml.rels" ContentType="application/vnd.openxmlformats-package.relationships+xml"/>
  <Override PartName="/ppt/slideMasters/_rels/slideMaster118.xml.rels" ContentType="application/vnd.openxmlformats-package.relationships+xml"/>
  <Override PartName="/ppt/slideMasters/_rels/slideMaster51.xml.rels" ContentType="application/vnd.openxmlformats-package.relationships+xml"/>
  <Override PartName="/ppt/slideMasters/_rels/slideMaster46.xml.rels" ContentType="application/vnd.openxmlformats-package.relationships+xml"/>
  <Override PartName="/ppt/slideMasters/_rels/slideMaster9.xml.rels" ContentType="application/vnd.openxmlformats-package.relationships+xml"/>
  <Override PartName="/ppt/slideMasters/_rels/slideMaster36.xml.rels" ContentType="application/vnd.openxmlformats-package.relationships+xml"/>
  <Override PartName="/ppt/slideMasters/_rels/slideMaster116.xml.rels" ContentType="application/vnd.openxmlformats-package.relationships+xml"/>
  <Override PartName="/ppt/slideMasters/_rels/slideMaster44.xml.rels" ContentType="application/vnd.openxmlformats-package.relationships+xml"/>
  <Override PartName="/ppt/slideMasters/_rels/slideMaster7.xml.rels" ContentType="application/vnd.openxmlformats-package.relationships+xml"/>
  <Override PartName="/ppt/slideMasters/_rels/slideMaster34.xml.rels" ContentType="application/vnd.openxmlformats-package.relationships+xml"/>
  <Override PartName="/ppt/slideMasters/_rels/slideMaster114.xml.rels" ContentType="application/vnd.openxmlformats-package.relationships+xml"/>
  <Override PartName="/ppt/slideMasters/_rels/slideMaster127.xml.rels" ContentType="application/vnd.openxmlformats-package.relationships+xml"/>
  <Override PartName="/ppt/slideMasters/_rels/slideMaster60.xml.rels" ContentType="application/vnd.openxmlformats-package.relationships+xml"/>
  <Override PartName="/ppt/slideMasters/_rels/slideMaster108.xml.rels" ContentType="application/vnd.openxmlformats-package.relationships+xml"/>
  <Override PartName="/ppt/slideMasters/_rels/slideMaster107.xml.rels" ContentType="application/vnd.openxmlformats-package.relationships+xml"/>
  <Override PartName="/ppt/slideMasters/_rels/slideMaster33.xml.rels" ContentType="application/vnd.openxmlformats-package.relationships+xml"/>
  <Override PartName="/ppt/slideMasters/_rels/slideMaster6.xml.rels" ContentType="application/vnd.openxmlformats-package.relationships+xml"/>
  <Override PartName="/ppt/slideMasters/_rels/slideMaster37.xml.rels" ContentType="application/vnd.openxmlformats-package.relationships+xml"/>
  <Override PartName="/ppt/slideMasters/_rels/slideMaster109.xml.rels" ContentType="application/vnd.openxmlformats-package.relationships+xml"/>
  <Override PartName="/ppt/slideMasters/_rels/slideMaster96.xml.rels" ContentType="application/vnd.openxmlformats-package.relationships+xml"/>
  <Override PartName="/ppt/slideMasters/_rels/slideMaster28.xml.rels" ContentType="application/vnd.openxmlformats-package.relationships+xml"/>
  <Override PartName="/ppt/slideMasters/_rels/slideMaster141.xml.rels" ContentType="application/vnd.openxmlformats-package.relationships+xml"/>
  <Override PartName="/ppt/slideMasters/_rels/slideMaster95.xml.rels" ContentType="application/vnd.openxmlformats-package.relationships+xml"/>
  <Override PartName="/ppt/slideMasters/_rels/slideMaster27.xml.rels" ContentType="application/vnd.openxmlformats-package.relationships+xml"/>
  <Override PartName="/ppt/slideMasters/_rels/slideMaster94.xml.rels" ContentType="application/vnd.openxmlformats-package.relationships+xml"/>
  <Override PartName="/ppt/slideMasters/_rels/slideMaster26.xml.rels" ContentType="application/vnd.openxmlformats-package.relationships+xml"/>
  <Override PartName="/ppt/slideMasters/_rels/slideMaster134.xml.rels" ContentType="application/vnd.openxmlformats-package.relationships+xml"/>
  <Override PartName="/ppt/slideMasters/_rels/slideMaster4.xml.rels" ContentType="application/vnd.openxmlformats-package.relationships+xml"/>
  <Override PartName="/ppt/slideMasters/_rels/slideMaster31.xml.rels" ContentType="application/vnd.openxmlformats-package.relationships+xml"/>
  <Override PartName="/ppt/slideMasters/_rels/slideMaster63.xml.rels" ContentType="application/vnd.openxmlformats-package.relationships+xml"/>
  <Override PartName="/ppt/slideMasters/_rels/slideMaster135.xml.rels" ContentType="application/vnd.openxmlformats-package.relationships+xml"/>
  <Override PartName="/ppt/slideMasters/_rels/slideMaster55.xml.rels" ContentType="application/vnd.openxmlformats-package.relationships+xml"/>
  <Override PartName="/ppt/slideMasters/_rels/slideMaster53.xml.rels" ContentType="application/vnd.openxmlformats-package.relationships+xml"/>
  <Override PartName="/ppt/slideMasters/_rels/slideMaster5.xml.rels" ContentType="application/vnd.openxmlformats-package.relationships+xml"/>
  <Override PartName="/ppt/slideMasters/_rels/slideMaster32.xml.rels" ContentType="application/vnd.openxmlformats-package.relationships+xml"/>
  <Override PartName="/ppt/slideMasters/_rels/slideMaster64.xml.rels" ContentType="application/vnd.openxmlformats-package.relationships+xml"/>
  <Override PartName="/ppt/slideMasters/_rels/slideMaster136.xml.rels" ContentType="application/vnd.openxmlformats-package.relationships+xml"/>
  <Override PartName="/ppt/slideMasters/_rels/slideMaster54.xml.rels" ContentType="application/vnd.openxmlformats-package.relationships+xml"/>
  <Override PartName="/ppt/slideMasters/_rels/slideMaster137.xml.rels" ContentType="application/vnd.openxmlformats-package.relationships+xml"/>
  <Override PartName="/ppt/slideMasters/_rels/slideMaster70.xml.rels" ContentType="application/vnd.openxmlformats-package.relationships+xml"/>
  <Override PartName="/ppt/slideMasters/_rels/slideMaster84.xml.rels" ContentType="application/vnd.openxmlformats-package.relationships+xml"/>
  <Override PartName="/ppt/slideMasters/_rels/slideMaster16.xml.rels" ContentType="application/vnd.openxmlformats-package.relationships+xml"/>
  <Override PartName="/ppt/slideMasters/_rels/slideMaster13.xml.rels" ContentType="application/vnd.openxmlformats-package.relationships+xml"/>
  <Override PartName="/ppt/slideMasters/_rels/slideMaster81.xml.rels" ContentType="application/vnd.openxmlformats-package.relationships+xml"/>
  <Override PartName="/ppt/slideMasters/_rels/slideMaster148.xml.rels" ContentType="application/vnd.openxmlformats-package.relationships+xml"/>
  <Override PartName="/ppt/slideMasters/_rels/slideMaster130.xml.rels" ContentType="application/vnd.openxmlformats-package.relationships+xml"/>
  <Override PartName="/ppt/slideMasters/_rels/slideMaster140.xml.rels" ContentType="application/vnd.openxmlformats-package.relationships+xml"/>
  <Override PartName="/ppt/slideMasters/_rels/slideMaster56.xml.rels" ContentType="application/vnd.openxmlformats-package.relationships+xml"/>
  <Override PartName="/ppt/slideMasters/_rels/slideMaster150.xml.rels" ContentType="application/vnd.openxmlformats-package.relationships+xml"/>
  <Override PartName="/ppt/slideMasters/_rels/slideMaster132.xml.rels" ContentType="application/vnd.openxmlformats-package.relationships+xml"/>
  <Override PartName="/ppt/slideMasters/_rels/slideMaster3.xml.rels" ContentType="application/vnd.openxmlformats-package.relationships+xml"/>
  <Override PartName="/ppt/slideMasters/_rels/slideMaster30.xml.rels" ContentType="application/vnd.openxmlformats-package.relationships+xml"/>
  <Override PartName="/ppt/slideMasters/_rels/slideMaster49.xml.rels" ContentType="application/vnd.openxmlformats-package.relationships+xml"/>
  <Override PartName="/ppt/slideMasters/_rels/slideMaster131.xml.rels" ContentType="application/vnd.openxmlformats-package.relationships+xml"/>
  <Override PartName="/ppt/slideMasters/_rels/slideMaster57.xml.rels" ContentType="application/vnd.openxmlformats-package.relationships+xml"/>
  <Override PartName="/ppt/slideMasters/_rels/slideMaster2.xml.rels" ContentType="application/vnd.openxmlformats-package.relationships+xml"/>
  <Override PartName="/ppt/slideMasters/_rels/slideMaster39.xml.rels" ContentType="application/vnd.openxmlformats-package.relationships+xml"/>
  <Override PartName="/ppt/slideMasters/_rels/slideMaster1.xml.rels" ContentType="application/vnd.openxmlformats-package.relationships+xml"/>
  <Override PartName="/ppt/slideMasters/_rels/slideMaster48.xml.rels" ContentType="application/vnd.openxmlformats-package.relationships+xml"/>
  <Override PartName="/ppt/slideMasters/_rels/slideMaster65.xml.rels" ContentType="application/vnd.openxmlformats-package.relationships+xml"/>
  <Override PartName="/ppt/slideMasters/_rels/slideMaster66.xml.rels" ContentType="application/vnd.openxmlformats-package.relationships+xml"/>
  <Override PartName="/ppt/slideMasters/_rels/slideMaster100.xml.rels" ContentType="application/vnd.openxmlformats-package.relationships+xml"/>
  <Override PartName="/ppt/slideMasters/_rels/slideMaster79.xml.rels" ContentType="application/vnd.openxmlformats-package.relationships+xml"/>
  <Override PartName="/ppt/slideMasters/_rels/slideMaster67.xml.rels" ContentType="application/vnd.openxmlformats-package.relationships+xml"/>
  <Override PartName="/ppt/slideMasters/_rels/slideMaster20.xml.rels" ContentType="application/vnd.openxmlformats-package.relationships+xml"/>
  <Override PartName="/ppt/slideMasters/_rels/slideMaster152.xml.rels" ContentType="application/vnd.openxmlformats-package.relationships+xml"/>
  <Override PartName="/ppt/slideMasters/_rels/slideMaster101.xml.rels" ContentType="application/vnd.openxmlformats-package.relationships+xml"/>
  <Override PartName="/ppt/slideMasters/_rels/slideMaster68.xml.rels" ContentType="application/vnd.openxmlformats-package.relationships+xml"/>
  <Override PartName="/ppt/slideMasters/_rels/slideMaster21.xml.rels" ContentType="application/vnd.openxmlformats-package.relationships+xml"/>
  <Override PartName="/ppt/slideMasters/_rels/slideMaster153.xml.rels" ContentType="application/vnd.openxmlformats-package.relationships+xml"/>
  <Override PartName="/ppt/slideMasters/_rels/slideMaster102.xml.rels" ContentType="application/vnd.openxmlformats-package.relationships+xml"/>
  <Override PartName="/ppt/slideMasters/_rels/slideMaster69.xml.rels" ContentType="application/vnd.openxmlformats-package.relationships+xml"/>
  <Override PartName="/ppt/slideMasters/_rels/slideMaster154.xml.rels" ContentType="application/vnd.openxmlformats-package.relationships+xml"/>
  <Override PartName="/ppt/slideMasters/_rels/slideMaster22.xml.rels" ContentType="application/vnd.openxmlformats-package.relationships+xml"/>
  <Override PartName="/ppt/slideMasters/_rels/slideMaster90.xml.rels" ContentType="application/vnd.openxmlformats-package.relationships+xml"/>
  <Override PartName="/ppt/slideMasters/_rels/slideMaster103.xml.rels" ContentType="application/vnd.openxmlformats-package.relationships+xml"/>
  <Override PartName="/ppt/slideMasters/_rels/slideMaster151.xml.rels" ContentType="application/vnd.openxmlformats-package.relationships+xml"/>
  <Override PartName="/ppt/slideMasters/_rels/slideMaster73.xml.rels" ContentType="application/vnd.openxmlformats-package.relationships+xml"/>
  <Override PartName="/ppt/slideMasters/_rels/slideMaster155.xml.rels" ContentType="application/vnd.openxmlformats-package.relationships+xml"/>
  <Override PartName="/ppt/slideMasters/_rels/slideMaster74.xml.rels" ContentType="application/vnd.openxmlformats-package.relationships+xml"/>
  <Override PartName="/ppt/slideMasters/_rels/slideMaster156.xml.rels" ContentType="application/vnd.openxmlformats-package.relationships+xml"/>
  <Override PartName="/ppt/slideMasters/_rels/slideMaster75.xml.rels" ContentType="application/vnd.openxmlformats-package.relationships+xml"/>
  <Override PartName="/ppt/slideMasters/_rels/slideMaster76.xml.rels" ContentType="application/vnd.openxmlformats-package.relationships+xml"/>
  <Override PartName="/ppt/slideMasters/_rels/slideMaster110.xml.rels" ContentType="application/vnd.openxmlformats-package.relationships+xml"/>
  <Override PartName="/ppt/slideMasters/_rels/slideMaster89.xml.rels" ContentType="application/vnd.openxmlformats-package.relationships+xml"/>
  <Override PartName="/ppt/slideMasters/_rels/slideMaster77.xml.rels" ContentType="application/vnd.openxmlformats-package.relationships+xml"/>
  <Override PartName="/ppt/slideMasters/_rels/slideMaster111.xml.rels" ContentType="application/vnd.openxmlformats-package.relationships+xml"/>
  <Override PartName="/ppt/slideMasters/_rels/slideMaster78.xml.rels" ContentType="application/vnd.openxmlformats-package.relationships+xml"/>
  <Override PartName="/ppt/slideMasters/slideMaster127.xml" ContentType="application/vnd.openxmlformats-officedocument.presentationml.slideMaster+xml"/>
  <Override PartName="/ppt/slideMasters/slideMaster46.xml" ContentType="application/vnd.openxmlformats-officedocument.presentationml.slideMaster+xml"/>
  <Override PartName="/ppt/slideMasters/slideMaster126.xml" ContentType="application/vnd.openxmlformats-officedocument.presentationml.slideMaster+xml"/>
  <Override PartName="/ppt/slideMasters/slideMaster45.xml" ContentType="application/vnd.openxmlformats-officedocument.presentationml.slideMaster+xml"/>
  <Override PartName="/ppt/slideMasters/slideMaster125.xml" ContentType="application/vnd.openxmlformats-officedocument.presentationml.slideMaster+xml"/>
  <Override PartName="/ppt/slideMasters/slideMaster44.xml" ContentType="application/vnd.openxmlformats-officedocument.presentationml.slideMaster+xml"/>
  <Override PartName="/ppt/slideMasters/slideMaster124.xml" ContentType="application/vnd.openxmlformats-officedocument.presentationml.slideMaster+xml"/>
  <Override PartName="/ppt/slideMasters/slideMaster43.xml" ContentType="application/vnd.openxmlformats-officedocument.presentationml.slideMaster+xml"/>
  <Override PartName="/ppt/slideMasters/slideMaster119.xml" ContentType="application/vnd.openxmlformats-officedocument.presentationml.slideMaster+xml"/>
  <Override PartName="/ppt/slideMasters/slideMaster38.xml" ContentType="application/vnd.openxmlformats-officedocument.presentationml.slideMaster+xml"/>
  <Override PartName="/ppt/slideMasters/slideMaster118.xml" ContentType="application/vnd.openxmlformats-officedocument.presentationml.slideMaster+xml"/>
  <Override PartName="/ppt/slideMasters/slideMaster37.xml" ContentType="application/vnd.openxmlformats-officedocument.presentationml.slideMaster+xml"/>
  <Override PartName="/ppt/slideMasters/slideMaster117.xml" ContentType="application/vnd.openxmlformats-officedocument.presentationml.slideMaster+xml"/>
  <Override PartName="/ppt/slideMasters/slideMaster36.xml" ContentType="application/vnd.openxmlformats-officedocument.presentationml.slideMaster+xml"/>
  <Override PartName="/ppt/slideMasters/slideMaster116.xml" ContentType="application/vnd.openxmlformats-officedocument.presentationml.slideMaster+xml"/>
  <Override PartName="/ppt/slideMasters/slideMaster35.xml" ContentType="application/vnd.openxmlformats-officedocument.presentationml.slideMaster+xml"/>
  <Override PartName="/ppt/slideMasters/slideMaster115.xml" ContentType="application/vnd.openxmlformats-officedocument.presentationml.slideMaster+xml"/>
  <Override PartName="/ppt/slideMasters/slideMaster34.xml" ContentType="application/vnd.openxmlformats-officedocument.presentationml.slideMaster+xml"/>
  <Override PartName="/ppt/slideMasters/slideMaster114.xml" ContentType="application/vnd.openxmlformats-officedocument.presentationml.slideMaster+xml"/>
  <Override PartName="/ppt/slideMasters/slideMaster33.xml" ContentType="application/vnd.openxmlformats-officedocument.presentationml.slideMaster+xml"/>
  <Override PartName="/ppt/slideMasters/slideMaster109.xml" ContentType="application/vnd.openxmlformats-officedocument.presentationml.slideMaster+xml"/>
  <Override PartName="/ppt/slideMasters/slideMaster96.xml" ContentType="application/vnd.openxmlformats-officedocument.presentationml.slideMaster+xml"/>
  <Override PartName="/ppt/slideMasters/slideMaster28.xml" ContentType="application/vnd.openxmlformats-officedocument.presentationml.slideMaster+xml"/>
  <Override PartName="/ppt/slideMasters/slideMaster108.xml" ContentType="application/vnd.openxmlformats-officedocument.presentationml.slideMaster+xml"/>
  <Override PartName="/ppt/slideMasters/slideMaster95.xml" ContentType="application/vnd.openxmlformats-officedocument.presentationml.slideMaster+xml"/>
  <Override PartName="/ppt/slideMasters/slideMaster27.xml" ContentType="application/vnd.openxmlformats-officedocument.presentationml.slideMaster+xml"/>
  <Override PartName="/ppt/slideMasters/slideMaster107.xml" ContentType="application/vnd.openxmlformats-officedocument.presentationml.slideMaster+xml"/>
  <Override PartName="/ppt/slideMasters/slideMaster26.xml" ContentType="application/vnd.openxmlformats-officedocument.presentationml.slideMaster+xml"/>
  <Override PartName="/ppt/slideMasters/slideMaster94.xml" ContentType="application/vnd.openxmlformats-officedocument.presentationml.slideMaster+xml"/>
  <Override PartName="/ppt/slideMasters/slideMaster64.xml" ContentType="application/vnd.openxmlformats-officedocument.presentationml.slideMaster+xml"/>
  <Override PartName="/ppt/slideMasters/slideMaster145.xml" ContentType="application/vnd.openxmlformats-officedocument.presentationml.slideMaster+xml"/>
  <Override PartName="/ppt/slideMasters/slideMaster63.xml" ContentType="application/vnd.openxmlformats-officedocument.presentationml.slideMaster+xml"/>
  <Override PartName="/ppt/slideMasters/slideMaster144.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59.xml" ContentType="application/vnd.openxmlformats-officedocument.presentationml.slideMaster+xml"/>
  <Override PartName="/ppt/slideMasters/slideMaster143.xml" ContentType="application/vnd.openxmlformats-officedocument.presentationml.slideMaster+xml"/>
  <Override PartName="/ppt/slideMasters/slideMaster62.xml" ContentType="application/vnd.openxmlformats-officedocument.presentationml.slideMaster+xml"/>
  <Override PartName="/ppt/slideMasters/slideMaster142.xml" ContentType="application/vnd.openxmlformats-officedocument.presentationml.slideMaster+xml"/>
  <Override PartName="/ppt/slideMasters/slideMaster61.xml" ContentType="application/vnd.openxmlformats-officedocument.presentationml.slideMaster+xml"/>
  <Override PartName="/ppt/slideMasters/slideMaster57.xml" ContentType="application/vnd.openxmlformats-officedocument.presentationml.slideMaster+xml"/>
  <Override PartName="/ppt/slideMasters/slideMaster138.xml" ContentType="application/vnd.openxmlformats-officedocument.presentationml.slideMaster+xml"/>
  <Override PartName="/ppt/slideMasters/slideMaster83.xml" ContentType="application/vnd.openxmlformats-officedocument.presentationml.slideMaster+xml"/>
  <Override PartName="/ppt/slideMasters/slideMaster15.xml" ContentType="application/vnd.openxmlformats-officedocument.presentationml.slideMaster+xml"/>
  <Override PartName="/ppt/slideMasters/slideMaster82.xml" ContentType="application/vnd.openxmlformats-officedocument.presentationml.slideMaster+xml"/>
  <Override PartName="/ppt/slideMasters/slideMaster14.xml" ContentType="application/vnd.openxmlformats-officedocument.presentationml.slideMaster+xml"/>
  <Override PartName="/ppt/slideMasters/slideMaster99.xml" ContentType="application/vnd.openxmlformats-officedocument.presentationml.slideMaster+xml"/>
  <Override PartName="/ppt/slideMasters/slideMaster7.xml" ContentType="application/vnd.openxmlformats-officedocument.presentationml.slideMaster+xml"/>
  <Override PartName="/ppt/slideMasters/slideMaster140.xml" ContentType="application/vnd.openxmlformats-officedocument.presentationml.slideMaster+xml"/>
  <Override PartName="/ppt/slideMasters/slideMaster98.xml" ContentType="application/vnd.openxmlformats-officedocument.presentationml.slideMaster+xml"/>
  <Override PartName="/ppt/slideMasters/slideMaster84.xml" ContentType="application/vnd.openxmlformats-officedocument.presentationml.slideMaster+xml"/>
  <Override PartName="/ppt/slideMasters/slideMaster16.xml" ContentType="application/vnd.openxmlformats-officedocument.presentationml.slideMaster+xml"/>
  <Override PartName="/ppt/slideMasters/slideMaster13.xml" ContentType="application/vnd.openxmlformats-officedocument.presentationml.slideMaster+xml"/>
  <Override PartName="/ppt/slideMasters/slideMaster81.xml" ContentType="application/vnd.openxmlformats-officedocument.presentationml.slideMaster+xml"/>
  <Override PartName="/ppt/slideMasters/slideMaster54.xml" ContentType="application/vnd.openxmlformats-officedocument.presentationml.slideMaster+xml"/>
  <Override PartName="/ppt/slideMasters/slideMaster135.xml" ContentType="application/vnd.openxmlformats-officedocument.presentationml.slideMaster+xml"/>
  <Override PartName="/ppt/slideMasters/slideMaster55.xml" ContentType="application/vnd.openxmlformats-officedocument.presentationml.slideMaster+xml"/>
  <Override PartName="/ppt/slideMasters/slideMaster136.xml" ContentType="application/vnd.openxmlformats-officedocument.presentationml.slideMaster+xml"/>
  <Override PartName="/ppt/slideMasters/slideMaster141.xml" ContentType="application/vnd.openxmlformats-officedocument.presentationml.slideMaster+xml"/>
  <Override PartName="/ppt/slideMasters/slideMaster60.xml" ContentType="application/vnd.openxmlformats-officedocument.presentationml.slideMaster+xml"/>
  <Override PartName="/ppt/slideMasters/slideMaster56.xml" ContentType="application/vnd.openxmlformats-officedocument.presentationml.slideMaster+xml"/>
  <Override PartName="/ppt/slideMasters/slideMaster137.xml" ContentType="application/vnd.openxmlformats-officedocument.presentationml.slideMaster+xml"/>
  <Override PartName="/ppt/slideMasters/slideMaster134.xml" ContentType="application/vnd.openxmlformats-officedocument.presentationml.slideMaster+xml"/>
  <Override PartName="/ppt/slideMasters/slideMaster53.xml" ContentType="application/vnd.openxmlformats-officedocument.presentationml.slideMaster+xml"/>
  <Override PartName="/ppt/slideMasters/slideMaster133.xml" ContentType="application/vnd.openxmlformats-officedocument.presentationml.slideMaster+xml"/>
  <Override PartName="/ppt/slideMasters/slideMaster52.xml" ContentType="application/vnd.openxmlformats-officedocument.presentationml.slideMaster+xml"/>
  <Override PartName="/ppt/slideMasters/slideMaster139.xml" ContentType="application/vnd.openxmlformats-officedocument.presentationml.slideMaster+xml"/>
  <Override PartName="/ppt/slideMasters/slideMaster58.xml" ContentType="application/vnd.openxmlformats-officedocument.presentationml.slideMaster+xml"/>
  <Override PartName="/ppt/slideMasters/slideMaster150.xml" ContentType="application/vnd.openxmlformats-officedocument.presentationml.slideMaster+xml"/>
  <Override PartName="/ppt/slideMasters/slideMaster132.xml" ContentType="application/vnd.openxmlformats-officedocument.presentationml.slideMaster+xml"/>
  <Override PartName="/ppt/slideMasters/slideMaster51.xml" ContentType="application/vnd.openxmlformats-officedocument.presentationml.slideMaster+xml"/>
  <Override PartName="/ppt/slideMasters/slideMaster39.xml" ContentType="application/vnd.openxmlformats-officedocument.presentationml.slideMaster+xml"/>
  <Override PartName="/ppt/slideMasters/slideMaster5.xml" ContentType="application/vnd.openxmlformats-officedocument.presentationml.slideMaster+xml"/>
  <Override PartName="/ppt/slideMasters/slideMaster10.xml" ContentType="application/vnd.openxmlformats-officedocument.presentationml.slideMaster+xml"/>
  <Override PartName="/ppt/slideMasters/slideMaster128.xml" ContentType="application/vnd.openxmlformats-officedocument.presentationml.slideMaster+xml"/>
  <Override PartName="/ppt/slideMasters/slideMaster47.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80.xml" ContentType="application/vnd.openxmlformats-officedocument.presentationml.slideMaster+xml"/>
  <Override PartName="/ppt/slideMasters/slideMaster12.xml" ContentType="application/vnd.openxmlformats-officedocument.presentationml.slideMaster+xml"/>
  <Override PartName="/ppt/slideMasters/slideMaster50.xml" ContentType="application/vnd.openxmlformats-officedocument.presentationml.slideMaster+xml"/>
  <Override PartName="/ppt/slideMasters/slideMaster131.xml" ContentType="application/vnd.openxmlformats-officedocument.presentationml.slideMaster+xml"/>
  <Override PartName="/ppt/slideMasters/slideMaster49.xml" ContentType="application/vnd.openxmlformats-officedocument.presentationml.slideMaster+xml"/>
  <Override PartName="/ppt/slideMasters/slideMaster6.xml" ContentType="application/vnd.openxmlformats-officedocument.presentationml.slideMaster+xml"/>
  <Override PartName="/ppt/slideMasters/slideMaster130.xml" ContentType="application/vnd.openxmlformats-officedocument.presentationml.slideMaster+xml"/>
  <Override PartName="/ppt/slideMasters/slideMaster129.xml" ContentType="application/vnd.openxmlformats-officedocument.presentationml.slideMaster+xml"/>
  <Override PartName="/ppt/slideMasters/slideMaster48.xml" ContentType="application/vnd.openxmlformats-officedocument.presentationml.slideMaster+xml"/>
  <Override PartName="/ppt/slideMasters/slideMaster11.xml" ContentType="application/vnd.openxmlformats-officedocument.presentationml.slideMaster+xml"/>
  <Override PartName="/ppt/slideMasters/slideMaster146.xml" ContentType="application/vnd.openxmlformats-officedocument.presentationml.slideMaster+xml"/>
  <Override PartName="/ppt/slideMasters/slideMaster65.xml" ContentType="application/vnd.openxmlformats-officedocument.presentationml.slideMaster+xml"/>
  <Override PartName="/ppt/slideMasters/slideMaster147.xml" ContentType="application/vnd.openxmlformats-officedocument.presentationml.slideMaster+xml"/>
  <Override PartName="/ppt/slideMasters/slideMaster66.xml" ContentType="application/vnd.openxmlformats-officedocument.presentationml.slideMaster+xml"/>
  <Override PartName="/ppt/slideMasters/slideMaster100.xml" ContentType="application/vnd.openxmlformats-officedocument.presentationml.slideMaster+xml"/>
  <Override PartName="/ppt/slideMasters/slideMaster148.xml" ContentType="application/vnd.openxmlformats-officedocument.presentationml.slideMaster+xml"/>
  <Override PartName="/ppt/slideMasters/slideMaster67.xml" ContentType="application/vnd.openxmlformats-officedocument.presentationml.slideMaster+xml"/>
  <Override PartName="/ppt/slideMasters/slideMaster101.xml" ContentType="application/vnd.openxmlformats-officedocument.presentationml.slideMaster+xml"/>
  <Override PartName="/ppt/slideMasters/slideMaster20.xml" ContentType="application/vnd.openxmlformats-officedocument.presentationml.slideMaster+xml"/>
  <Override PartName="/ppt/slideMasters/slideMaster149.xml" ContentType="application/vnd.openxmlformats-officedocument.presentationml.slideMaster+xml"/>
  <Override PartName="/ppt/slideMasters/slideMaster68.xml" ContentType="application/vnd.openxmlformats-officedocument.presentationml.slideMaster+xml"/>
  <Override PartName="/ppt/slideMasters/slideMaster102.xml" ContentType="application/vnd.openxmlformats-officedocument.presentationml.slideMaster+xml"/>
  <Override PartName="/ppt/slideMasters/slideMaster21.xml" ContentType="application/vnd.openxmlformats-officedocument.presentationml.slideMaster+xml"/>
  <Override PartName="/ppt/slideMasters/slideMaster69.xml" ContentType="application/vnd.openxmlformats-officedocument.presentationml.slideMaster+xml"/>
  <Override PartName="/ppt/slideMasters/slideMaster103.xml" ContentType="application/vnd.openxmlformats-officedocument.presentationml.slideMaster+xml"/>
  <Override PartName="/ppt/slideMasters/slideMaster22.xml" ContentType="application/vnd.openxmlformats-officedocument.presentationml.slideMaster+xml"/>
  <Override PartName="/ppt/slideMasters/slideMaster90.xml" ContentType="application/vnd.openxmlformats-officedocument.presentationml.slideMaster+xml"/>
  <Override PartName="/ppt/slideMasters/slideMaster151.xml" ContentType="application/vnd.openxmlformats-officedocument.presentationml.slideMaster+xml"/>
  <Override PartName="/ppt/slideMasters/slideMaster70.xml" ContentType="application/vnd.openxmlformats-officedocument.presentationml.slideMaster+xml"/>
  <Override PartName="/ppt/slideMasters/slideMaster152.xml" ContentType="application/vnd.openxmlformats-officedocument.presentationml.slideMaster+xml"/>
  <Override PartName="/ppt/slideMasters/slideMaster71.xml" ContentType="application/vnd.openxmlformats-officedocument.presentationml.slideMaster+xml"/>
  <Override PartName="/ppt/slideMasters/slideMaster153.xml" ContentType="application/vnd.openxmlformats-officedocument.presentationml.slideMaster+xml"/>
  <Override PartName="/ppt/slideMasters/slideMaster72.xml" ContentType="application/vnd.openxmlformats-officedocument.presentationml.slideMaster+xml"/>
  <Override PartName="/ppt/slideMasters/slideMaster154.xml" ContentType="application/vnd.openxmlformats-officedocument.presentationml.slideMaster+xml"/>
  <Override PartName="/ppt/slideMasters/slideMaster73.xml" ContentType="application/vnd.openxmlformats-officedocument.presentationml.slideMaster+xml"/>
  <Override PartName="/ppt/slideMasters/slideMaster155.xml" ContentType="application/vnd.openxmlformats-officedocument.presentationml.slideMaster+xml"/>
  <Override PartName="/ppt/slideMasters/slideMaster74.xml" ContentType="application/vnd.openxmlformats-officedocument.presentationml.slideMaster+xml"/>
  <Override PartName="/ppt/slideMasters/slideMaster156.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110.xml" ContentType="application/vnd.openxmlformats-officedocument.presentationml.slideMaster+xml"/>
  <Override PartName="/ppt/slideMasters/slideMaster77.xml" ContentType="application/vnd.openxmlformats-officedocument.presentationml.slideMaster+xml"/>
  <Override PartName="/ppt/slideMasters/slideMaster111.xml" ContentType="application/vnd.openxmlformats-officedocument.presentationml.slideMaster+xml"/>
  <Override PartName="/ppt/slideMasters/slideMaster30.xml" ContentType="application/vnd.openxmlformats-officedocument.presentationml.slideMaster+xml"/>
  <Override PartName="/ppt/slideMasters/slideMaster78.xml" ContentType="application/vnd.openxmlformats-officedocument.presentationml.slideMaster+xml"/>
  <Override PartName="/ppt/slideMasters/slideMaster112.xml" ContentType="application/vnd.openxmlformats-officedocument.presentationml.slideMaster+xml"/>
  <Override PartName="/ppt/slideMasters/slideMaster31.xml" ContentType="application/vnd.openxmlformats-officedocument.presentationml.slideMaster+xml"/>
  <Override PartName="/ppt/slideMasters/slideMaster79.xml" ContentType="application/vnd.openxmlformats-officedocument.presentationml.slideMaster+xml"/>
  <Override PartName="/ppt/slideMasters/slideMaster113.xml" ContentType="application/vnd.openxmlformats-officedocument.presentationml.slideMaster+xml"/>
  <Override PartName="/ppt/slideMasters/slideMaster32.xml" ContentType="application/vnd.openxmlformats-officedocument.presentationml.slideMaster+xml"/>
  <Override PartName="/ppt/slideMasters/slideMaster17.xml" ContentType="application/vnd.openxmlformats-officedocument.presentationml.slideMaster+xml"/>
  <Override PartName="/ppt/slideMasters/slideMaster85.xml" ContentType="application/vnd.openxmlformats-officedocument.presentationml.slideMaster+xml"/>
  <Override PartName="/ppt/slideMasters/slideMaster18.xml" ContentType="application/vnd.openxmlformats-officedocument.presentationml.slideMaster+xml"/>
  <Override PartName="/ppt/slideMasters/slideMaster86.xml" ContentType="application/vnd.openxmlformats-officedocument.presentationml.slideMaster+xml"/>
  <Override PartName="/ppt/slideMasters/slideMaster120.xml" ContentType="application/vnd.openxmlformats-officedocument.presentationml.slideMaster+xml"/>
  <Override PartName="/ppt/slideMasters/slideMaster19.xml" ContentType="application/vnd.openxmlformats-officedocument.presentationml.slideMaster+xml"/>
  <Override PartName="/ppt/slideMasters/slideMaster87.xml" ContentType="application/vnd.openxmlformats-officedocument.presentationml.slideMaster+xml"/>
  <Override PartName="/ppt/slideMasters/slideMaster121.xml" ContentType="application/vnd.openxmlformats-officedocument.presentationml.slideMaster+xml"/>
  <Override PartName="/ppt/slideMasters/slideMaster40.xml" ContentType="application/vnd.openxmlformats-officedocument.presentationml.slideMaster+xml"/>
  <Override PartName="/ppt/slideMasters/slideMaster88.xml" ContentType="application/vnd.openxmlformats-officedocument.presentationml.slideMaster+xml"/>
  <Override PartName="/ppt/slideMasters/slideMaster122.xml" ContentType="application/vnd.openxmlformats-officedocument.presentationml.slideMaster+xml"/>
  <Override PartName="/ppt/slideMasters/slideMaster41.xml" ContentType="application/vnd.openxmlformats-officedocument.presentationml.slideMaster+xml"/>
  <Override PartName="/ppt/slideMasters/slideMaster89.xml" ContentType="application/vnd.openxmlformats-officedocument.presentationml.slideMaster+xml"/>
  <Override PartName="/ppt/slideMasters/slideMaster123.xml" ContentType="application/vnd.openxmlformats-officedocument.presentationml.slideMaster+xml"/>
  <Override PartName="/ppt/slideMasters/slideMaster42.xml" ContentType="application/vnd.openxmlformats-officedocument.presentationml.slideMaster+xml"/>
  <Override PartName="/ppt/slideMasters/slideMaster97.xml" ContentType="application/vnd.openxmlformats-officedocument.presentationml.slideMaster+xml"/>
  <Override PartName="/ppt/slideMasters/slideMaster29.xml" ContentType="application/vnd.openxmlformats-officedocument.presentationml.slideMaster+xml"/>
  <Override PartName="/ppt/slideMasters/slideMaster91.xml" ContentType="application/vnd.openxmlformats-officedocument.presentationml.slideMaster+xml"/>
  <Override PartName="/ppt/slideMasters/slideMaster23.xml" ContentType="application/vnd.openxmlformats-officedocument.presentationml.slideMaster+xml"/>
  <Override PartName="/ppt/slideMasters/slideMaster104.xml" ContentType="application/vnd.openxmlformats-officedocument.presentationml.slideMaster+xml"/>
  <Override PartName="/ppt/slideMasters/slideMaster92.xml" ContentType="application/vnd.openxmlformats-officedocument.presentationml.slideMaster+xml"/>
  <Override PartName="/ppt/slideMasters/slideMaster24.xml" ContentType="application/vnd.openxmlformats-officedocument.presentationml.slideMaster+xml"/>
  <Override PartName="/ppt/slideMasters/slideMaster105.xml" ContentType="application/vnd.openxmlformats-officedocument.presentationml.slideMaster+xml"/>
  <Override PartName="/ppt/slideMasters/slideMaster25.xml" ContentType="application/vnd.openxmlformats-officedocument.presentationml.slideMaster+xml"/>
  <Override PartName="/ppt/slideMasters/slideMaster93.xml" ContentType="application/vnd.openxmlformats-officedocument.presentationml.slideMaster+xml"/>
  <Override PartName="/ppt/slideMasters/slideMaster106.xml" ContentType="application/vnd.openxmlformats-officedocument.presentationml.slideMaster+xml"/>
  <Override PartName="/ppt/presProps.xml" ContentType="application/vnd.openxmlformats-officedocument.presentationml.presProps+xml"/>
  <Override PartName="/ppt/theme/theme126.xml" ContentType="application/vnd.openxmlformats-officedocument.theme+xml"/>
  <Override PartName="/ppt/theme/theme43.xml" ContentType="application/vnd.openxmlformats-officedocument.theme+xml"/>
  <Override PartName="/ppt/theme/theme125.xml" ContentType="application/vnd.openxmlformats-officedocument.theme+xml"/>
  <Override PartName="/ppt/theme/theme42.xml" ContentType="application/vnd.openxmlformats-officedocument.theme+xml"/>
  <Override PartName="/ppt/theme/theme124.xml" ContentType="application/vnd.openxmlformats-officedocument.theme+xml"/>
  <Override PartName="/ppt/theme/theme41.xml" ContentType="application/vnd.openxmlformats-officedocument.theme+xml"/>
  <Override PartName="/ppt/theme/theme123.xml" ContentType="application/vnd.openxmlformats-officedocument.theme+xml"/>
  <Override PartName="/ppt/theme/theme40.xml" ContentType="application/vnd.openxmlformats-officedocument.theme+xml"/>
  <Override PartName="/ppt/theme/theme122.xml" ContentType="application/vnd.openxmlformats-officedocument.theme+xml"/>
  <Override PartName="/ppt/theme/theme121.xml" ContentType="application/vnd.openxmlformats-officedocument.theme+xml"/>
  <Override PartName="/ppt/theme/theme116.xml" ContentType="application/vnd.openxmlformats-officedocument.theme+xml"/>
  <Override PartName="/ppt/theme/theme33.xml" ContentType="application/vnd.openxmlformats-officedocument.theme+xml"/>
  <Override PartName="/ppt/theme/theme115.xml" ContentType="application/vnd.openxmlformats-officedocument.theme+xml"/>
  <Override PartName="/ppt/theme/theme32.xml" ContentType="application/vnd.openxmlformats-officedocument.theme+xml"/>
  <Override PartName="/ppt/theme/theme114.xml" ContentType="application/vnd.openxmlformats-officedocument.theme+xml"/>
  <Override PartName="/ppt/theme/theme31.xml" ContentType="application/vnd.openxmlformats-officedocument.theme+xml"/>
  <Override PartName="/ppt/theme/theme113.xml" ContentType="application/vnd.openxmlformats-officedocument.theme+xml"/>
  <Override PartName="/ppt/theme/theme30.xml" ContentType="application/vnd.openxmlformats-officedocument.theme+xml"/>
  <Override PartName="/ppt/theme/theme112.xml" ContentType="application/vnd.openxmlformats-officedocument.theme+xml"/>
  <Override PartName="/ppt/theme/theme111.xml" ContentType="application/vnd.openxmlformats-officedocument.theme+xml"/>
  <Override PartName="/ppt/theme/theme109.xml" ContentType="application/vnd.openxmlformats-officedocument.theme+xml"/>
  <Override PartName="/ppt/theme/theme26.xml" ContentType="application/vnd.openxmlformats-officedocument.theme+xml"/>
  <Override PartName="/ppt/theme/theme94.xml" ContentType="application/vnd.openxmlformats-officedocument.theme+xml"/>
  <Override PartName="/ppt/theme/theme108.xml" ContentType="application/vnd.openxmlformats-officedocument.theme+xml"/>
  <Override PartName="/ppt/theme/theme25.xml" ContentType="application/vnd.openxmlformats-officedocument.theme+xml"/>
  <Override PartName="/ppt/theme/theme93.xml" ContentType="application/vnd.openxmlformats-officedocument.theme+xml"/>
  <Override PartName="/ppt/theme/theme107.xml" ContentType="application/vnd.openxmlformats-officedocument.theme+xml"/>
  <Override PartName="/ppt/theme/theme24.xml" ContentType="application/vnd.openxmlformats-officedocument.theme+xml"/>
  <Override PartName="/ppt/theme/theme92.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27.xml" ContentType="application/vnd.openxmlformats-officedocument.theme+xml"/>
  <Override PartName="/ppt/theme/theme95.xml" ContentType="application/vnd.openxmlformats-officedocument.theme+xml"/>
  <Override PartName="/ppt/theme/theme5.xml" ContentType="application/vnd.openxmlformats-officedocument.theme+xml"/>
  <Override PartName="/ppt/theme/theme110.xml" ContentType="application/vnd.openxmlformats-officedocument.theme+xml"/>
  <Override PartName="/ppt/theme/theme49.xml" ContentType="application/vnd.openxmlformats-officedocument.theme+xml"/>
  <Override PartName="/ppt/theme/theme3.xml" ContentType="application/vnd.openxmlformats-officedocument.theme+xml"/>
  <Override PartName="/ppt/theme/theme28.xml" ContentType="application/vnd.openxmlformats-officedocument.theme+xml"/>
  <Override PartName="/ppt/theme/theme96.xml" ContentType="application/vnd.openxmlformats-officedocument.theme+xml"/>
  <Override PartName="/ppt/theme/theme6.xml" ContentType="application/vnd.openxmlformats-officedocument.theme+xml"/>
  <Override PartName="/ppt/theme/theme4.xml" ContentType="application/vnd.openxmlformats-officedocument.theme+xml"/>
  <Override PartName="/ppt/theme/theme29.xml" ContentType="application/vnd.openxmlformats-officedocument.theme+xml"/>
  <Override PartName="/ppt/theme/theme97.xml" ContentType="application/vnd.openxmlformats-officedocument.theme+xml"/>
  <Override PartName="/ppt/theme/theme7.xml" ContentType="application/vnd.openxmlformats-officedocument.theme+xml"/>
  <Override PartName="/ppt/theme/theme34.xml" ContentType="application/vnd.openxmlformats-officedocument.theme+xml"/>
  <Override PartName="/ppt/theme/theme117.xml" ContentType="application/vnd.openxmlformats-officedocument.theme+xml"/>
  <Override PartName="/ppt/theme/theme10.xml" ContentType="application/vnd.openxmlformats-officedocument.theme+xml"/>
  <Override PartName="/ppt/theme/theme98.xml" ContentType="application/vnd.openxmlformats-officedocument.theme+xml"/>
  <Override PartName="/ppt/theme/theme8.xml" ContentType="application/vnd.openxmlformats-officedocument.theme+xml"/>
  <Override PartName="/ppt/theme/theme118.xml" ContentType="application/vnd.openxmlformats-officedocument.theme+xml"/>
  <Override PartName="/ppt/theme/theme35.xml" ContentType="application/vnd.openxmlformats-officedocument.theme+xml"/>
  <Override PartName="/ppt/theme/theme99.xml" ContentType="application/vnd.openxmlformats-officedocument.theme+xml"/>
  <Override PartName="/ppt/theme/theme9.xml" ContentType="application/vnd.openxmlformats-officedocument.theme+xml"/>
  <Override PartName="/ppt/theme/theme119.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131.xml" ContentType="application/vnd.openxmlformats-officedocument.theme+xml"/>
  <Override PartName="/ppt/theme/theme151.xml" ContentType="application/vnd.openxmlformats-officedocument.theme+xml"/>
  <Override PartName="/ppt/theme/theme132.xml" ContentType="application/vnd.openxmlformats-officedocument.theme+xml"/>
  <Override PartName="/ppt/theme/theme139.xml" ContentType="application/vnd.openxmlformats-officedocument.theme+xml"/>
  <Override PartName="/ppt/theme/theme56.xml" ContentType="application/vnd.openxmlformats-officedocument.theme+xml"/>
  <Override PartName="/ppt/theme/theme152.xml" ContentType="application/vnd.openxmlformats-officedocument.theme+xml"/>
  <Override PartName="/ppt/theme/theme130.xml" ContentType="application/vnd.openxmlformats-officedocument.theme+xml"/>
  <Override PartName="/ppt/theme/theme69.xml" ContentType="application/vnd.openxmlformats-officedocument.theme+xml"/>
  <Override PartName="/ppt/theme/theme45.xml" ContentType="application/vnd.openxmlformats-officedocument.theme+xml"/>
  <Override PartName="/ppt/theme/theme128.xml" ContentType="application/vnd.openxmlformats-officedocument.theme+xml"/>
  <Override PartName="/ppt/theme/theme138.xml" ContentType="application/vnd.openxmlformats-officedocument.theme+xml"/>
  <Override PartName="/ppt/theme/theme55.xml" ContentType="application/vnd.openxmlformats-officedocument.theme+xml"/>
  <Override PartName="/ppt/theme/theme142.xml" ContentType="application/vnd.openxmlformats-officedocument.theme+xml"/>
  <Override PartName="/ppt/theme/theme150.xml" ContentType="application/vnd.openxmlformats-officedocument.theme+xml"/>
  <Override PartName="/ppt/theme/theme89.xml" ContentType="application/vnd.openxmlformats-officedocument.theme+xml"/>
  <Override PartName="/ppt/theme/theme141.xml" ContentType="application/vnd.openxmlformats-officedocument.theme+xml"/>
  <Override PartName="/ppt/theme/theme140.xml" ContentType="application/vnd.openxmlformats-officedocument.theme+xml"/>
  <Override PartName="/ppt/theme/theme79.xml" ContentType="application/vnd.openxmlformats-officedocument.theme+xml"/>
  <Override PartName="/ppt/theme/theme136.xml" ContentType="application/vnd.openxmlformats-officedocument.theme+xml"/>
  <Override PartName="/ppt/theme/theme53.xml" ContentType="application/vnd.openxmlformats-officedocument.theme+xml"/>
  <Override PartName="/ppt/theme/theme48.xml" ContentType="application/vnd.openxmlformats-officedocument.theme+xml"/>
  <Override PartName="/ppt/theme/theme39.xml" ContentType="application/vnd.openxmlformats-officedocument.theme+xml"/>
  <Override PartName="/ppt/theme/theme100.xml" ContentType="application/vnd.openxmlformats-officedocument.theme+xml"/>
  <Override PartName="/ppt/theme/theme54.xml" ContentType="application/vnd.openxmlformats-officedocument.theme+xml"/>
  <Override PartName="/ppt/theme/theme137.xml" ContentType="application/vnd.openxmlformats-officedocument.theme+xml"/>
  <Override PartName="/ppt/theme/theme135.xml" ContentType="application/vnd.openxmlformats-officedocument.theme+xml"/>
  <Override PartName="/ppt/theme/theme52.xml" ContentType="application/vnd.openxmlformats-officedocument.theme+xml"/>
  <Override PartName="/ppt/theme/theme47.xml" ContentType="application/vnd.openxmlformats-officedocument.theme+xml"/>
  <Override PartName="/ppt/theme/theme134.xml" ContentType="application/vnd.openxmlformats-officedocument.theme+xml"/>
  <Override PartName="/ppt/theme/theme51.xml" ContentType="application/vnd.openxmlformats-officedocument.theme+xml"/>
  <Override PartName="/ppt/theme/theme129.xml" ContentType="application/vnd.openxmlformats-officedocument.theme+xml"/>
  <Override PartName="/ppt/theme/theme46.xml" ContentType="application/vnd.openxmlformats-officedocument.theme+xml"/>
  <Override PartName="/ppt/theme/theme133.xml" ContentType="application/vnd.openxmlformats-officedocument.theme+xml"/>
  <Override PartName="/ppt/theme/theme50.xml" ContentType="application/vnd.openxmlformats-officedocument.theme+xml"/>
  <Override PartName="/ppt/theme/theme1.xml" ContentType="application/vnd.openxmlformats-officedocument.theme+xml"/>
  <Override PartName="/ppt/theme/theme12.xml" ContentType="application/vnd.openxmlformats-officedocument.theme+xml"/>
  <Override PartName="/ppt/theme/theme80.xml" ContentType="application/vnd.openxmlformats-officedocument.theme+xml"/>
  <Override PartName="/ppt/theme/theme13.xml" ContentType="application/vnd.openxmlformats-officedocument.theme+xml"/>
  <Override PartName="/ppt/theme/theme81.xml" ContentType="application/vnd.openxmlformats-officedocument.theme+xml"/>
  <Override PartName="/ppt/theme/theme14.xml" ContentType="application/vnd.openxmlformats-officedocument.theme+xml"/>
  <Override PartName="/ppt/theme/theme82.xml" ContentType="application/vnd.openxmlformats-officedocument.theme+xml"/>
  <Override PartName="/ppt/theme/theme15.xml" ContentType="application/vnd.openxmlformats-officedocument.theme+xml"/>
  <Override PartName="/ppt/theme/theme83.xml" ContentType="application/vnd.openxmlformats-officedocument.theme+xml"/>
  <Override PartName="/ppt/theme/theme57.xml" ContentType="application/vnd.openxmlformats-officedocument.theme+xml"/>
  <Override PartName="/ppt/theme/theme44.xml" ContentType="application/vnd.openxmlformats-officedocument.theme+xml"/>
  <Override PartName="/ppt/theme/theme127.xml" ContentType="application/vnd.openxmlformats-officedocument.theme+xml"/>
  <Override PartName="/ppt/theme/theme16.xml" ContentType="application/vnd.openxmlformats-officedocument.theme+xml"/>
  <Override PartName="/ppt/theme/theme84.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120.xml" ContentType="application/vnd.openxmlformats-officedocument.theme+xml"/>
  <Override PartName="/ppt/theme/theme143.xml" ContentType="application/vnd.openxmlformats-officedocument.theme+xml"/>
  <Override PartName="/ppt/theme/theme60.xml" ContentType="application/vnd.openxmlformats-officedocument.theme+xml"/>
  <Override PartName="/ppt/theme/theme144.xml" ContentType="application/vnd.openxmlformats-officedocument.theme+xml"/>
  <Override PartName="/ppt/theme/theme61.xml" ContentType="application/vnd.openxmlformats-officedocument.theme+xml"/>
  <Override PartName="/ppt/theme/theme145.xml" ContentType="application/vnd.openxmlformats-officedocument.theme+xml"/>
  <Override PartName="/ppt/theme/theme62.xml" ContentType="application/vnd.openxmlformats-officedocument.theme+xml"/>
  <Override PartName="/ppt/theme/theme146.xml" ContentType="application/vnd.openxmlformats-officedocument.theme+xml"/>
  <Override PartName="/ppt/theme/theme63.xml" ContentType="application/vnd.openxmlformats-officedocument.theme+xml"/>
  <Override PartName="/ppt/theme/theme147.xml" ContentType="application/vnd.openxmlformats-officedocument.theme+xml"/>
  <Override PartName="/ppt/theme/theme64.xml" ContentType="application/vnd.openxmlformats-officedocument.theme+xml"/>
  <Override PartName="/ppt/theme/theme148.xml" ContentType="application/vnd.openxmlformats-officedocument.theme+xml"/>
  <Override PartName="/ppt/theme/theme65.xml" ContentType="application/vnd.openxmlformats-officedocument.theme+xml"/>
  <Override PartName="/ppt/theme/theme149.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153.xml" ContentType="application/vnd.openxmlformats-officedocument.theme+xml"/>
  <Override PartName="/ppt/theme/theme70.xml" ContentType="application/vnd.openxmlformats-officedocument.theme+xml"/>
  <Override PartName="/ppt/theme/theme154.xml" ContentType="application/vnd.openxmlformats-officedocument.theme+xml"/>
  <Override PartName="/ppt/theme/theme71.xml" ContentType="application/vnd.openxmlformats-officedocument.theme+xml"/>
  <Override PartName="/ppt/theme/theme155.xml" ContentType="application/vnd.openxmlformats-officedocument.theme+xml"/>
  <Override PartName="/ppt/theme/theme72.xml" ContentType="application/vnd.openxmlformats-officedocument.theme+xml"/>
  <Override PartName="/ppt/theme/theme156.xml" ContentType="application/vnd.openxmlformats-officedocument.theme+xml"/>
  <Override PartName="/ppt/theme/theme73.xml" ContentType="application/vnd.openxmlformats-officedocument.theme+xml"/>
  <Override PartName="/ppt/theme/theme157.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78.xml" ContentType="application/vnd.openxmlformats-officedocument.theme+xml"/>
  <Override PartName="/ppt/theme/theme17.xml" ContentType="application/vnd.openxmlformats-officedocument.theme+xml"/>
  <Override PartName="/ppt/theme/theme85.xml" ContentType="application/vnd.openxmlformats-officedocument.theme+xml"/>
  <Override PartName="/ppt/theme/theme18.xml" ContentType="application/vnd.openxmlformats-officedocument.theme+xml"/>
  <Override PartName="/ppt/theme/theme86.xml" ContentType="application/vnd.openxmlformats-officedocument.theme+xml"/>
  <Override PartName="/ppt/theme/theme19.xml" ContentType="application/vnd.openxmlformats-officedocument.theme+xml"/>
  <Override PartName="/ppt/theme/theme87.xml" ContentType="application/vnd.openxmlformats-officedocument.theme+xml"/>
  <Override PartName="/ppt/theme/theme88.xml" ContentType="application/vnd.openxmlformats-officedocument.theme+xml"/>
  <Override PartName="/ppt/theme/theme101.xml" ContentType="application/vnd.openxmlformats-officedocument.theme+xml"/>
  <Override PartName="/ppt/theme/theme102.xml" ContentType="application/vnd.openxmlformats-officedocument.theme+xml"/>
  <Override PartName="/ppt/theme/theme20.xml" ContentType="application/vnd.openxmlformats-officedocument.theme+xml"/>
  <Override PartName="/ppt/theme/theme103.xml" ContentType="application/vnd.openxmlformats-officedocument.theme+xml"/>
  <Override PartName="/ppt/theme/theme21.xml" ContentType="application/vnd.openxmlformats-officedocument.theme+xml"/>
  <Override PartName="/ppt/theme/theme104.xml" ContentType="application/vnd.openxmlformats-officedocument.theme+xml"/>
  <Override PartName="/ppt/theme/theme22.xml" ContentType="application/vnd.openxmlformats-officedocument.theme+xml"/>
  <Override PartName="/ppt/theme/theme90.xml" ContentType="application/vnd.openxmlformats-officedocument.theme+xml"/>
  <Override PartName="/ppt/theme/theme105.xml" ContentType="application/vnd.openxmlformats-officedocument.theme+xml"/>
  <Override PartName="/ppt/theme/theme106.xml" ContentType="application/vnd.openxmlformats-officedocument.theme+xml"/>
  <Override PartName="/ppt/theme/theme91.xml" ContentType="application/vnd.openxmlformats-officedocument.theme+xml"/>
  <Override PartName="/ppt/theme/theme23.xml" ContentType="application/vnd.openxmlformats-officedocument.theme+xml"/>
  <Override PartName="/ppt/_rels/presentation.xml.rels" ContentType="application/vnd.openxmlformats-package.relationships+xml"/>
  <Override PartName="/ppt/media/image1.jpeg" ContentType="image/jpeg"/>
  <Override PartName="/ppt/media/image2.jpeg" ContentType="image/jpeg"/>
  <Override PartName="/ppt/media/image4.png" ContentType="image/png"/>
  <Override PartName="/ppt/media/image3.jpeg" ContentType="image/jpeg"/>
  <Override PartName="/ppt/media/image5.png" ContentType="image/png"/>
  <Override PartName="/ppt/media/image6.jpeg" ContentType="image/jpeg"/>
  <Override PartName="/ppt/media/image7.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Layouts/_rels/slideLayout74.xml.rels" ContentType="application/vnd.openxmlformats-package.relationships+xml"/>
  <Override PartName="/ppt/slideLayouts/_rels/slideLayout106.xml.rels" ContentType="application/vnd.openxmlformats-package.relationships+xml"/>
  <Override PartName="/ppt/slideLayouts/_rels/slideLayout73.xml.rels" ContentType="application/vnd.openxmlformats-package.relationships+xml"/>
  <Override PartName="/ppt/slideLayouts/_rels/slideLayout105.xml.rels" ContentType="application/vnd.openxmlformats-package.relationships+xml"/>
  <Override PartName="/ppt/slideLayouts/_rels/slideLayout72.xml.rels" ContentType="application/vnd.openxmlformats-package.relationships+xml"/>
  <Override PartName="/ppt/slideLayouts/_rels/slideLayout71.xml.rels" ContentType="application/vnd.openxmlformats-package.relationships+xml"/>
  <Override PartName="/ppt/slideLayouts/_rels/slideLayout70.xml.rels" ContentType="application/vnd.openxmlformats-package.relationships+xml"/>
  <Override PartName="/ppt/slideLayouts/_rels/slideLayout64.xml.rels" ContentType="application/vnd.openxmlformats-package.relationships+xml"/>
  <Override PartName="/ppt/slideLayouts/_rels/slideLayout63.xml.rels" ContentType="application/vnd.openxmlformats-package.relationships+xml"/>
  <Override PartName="/ppt/slideLayouts/_rels/slideLayout62.xml.rels" ContentType="application/vnd.openxmlformats-package.relationships+xml"/>
  <Override PartName="/ppt/slideLayouts/_rels/slideLayout61.xml.rels" ContentType="application/vnd.openxmlformats-package.relationships+xml"/>
  <Override PartName="/ppt/slideLayouts/_rels/slideLayout60.xml.rels" ContentType="application/vnd.openxmlformats-package.relationships+xml"/>
  <Override PartName="/ppt/slideLayouts/_rels/slideLayout117.xml.rels" ContentType="application/vnd.openxmlformats-package.relationships+xml"/>
  <Override PartName="/ppt/slideLayouts/_rels/slideLayout84.xml.rels" ContentType="application/vnd.openxmlformats-package.relationships+xml"/>
  <Override PartName="/ppt/slideLayouts/_rels/slideLayout16.xml.rels" ContentType="application/vnd.openxmlformats-package.relationships+xml"/>
  <Override PartName="/ppt/slideLayouts/_rels/slideLayout116.xml.rels" ContentType="application/vnd.openxmlformats-package.relationships+xml"/>
  <Override PartName="/ppt/slideLayouts/_rels/slideLayout83.xml.rels" ContentType="application/vnd.openxmlformats-package.relationships+xml"/>
  <Override PartName="/ppt/slideLayouts/_rels/slideLayout15.xml.rels" ContentType="application/vnd.openxmlformats-package.relationships+xml"/>
  <Override PartName="/ppt/slideLayouts/_rels/slideLayout115.xml.rels" ContentType="application/vnd.openxmlformats-package.relationships+xml"/>
  <Override PartName="/ppt/slideLayouts/_rels/slideLayout82.xml.rels" ContentType="application/vnd.openxmlformats-package.relationships+xml"/>
  <Override PartName="/ppt/slideLayouts/_rels/slideLayout14.xml.rels" ContentType="application/vnd.openxmlformats-package.relationships+xml"/>
  <Override PartName="/ppt/slideLayouts/_rels/slideLayout59.xml.rels" ContentType="application/vnd.openxmlformats-package.relationships+xml"/>
  <Override PartName="/ppt/slideLayouts/_rels/slideLayout114.xml.rels" ContentType="application/vnd.openxmlformats-package.relationships+xml"/>
  <Override PartName="/ppt/slideLayouts/_rels/slideLayout81.xml.rels" ContentType="application/vnd.openxmlformats-package.relationships+xml"/>
  <Override PartName="/ppt/slideLayouts/_rels/slideLayout13.xml.rels" ContentType="application/vnd.openxmlformats-package.relationships+xml"/>
  <Override PartName="/ppt/slideLayouts/_rels/slideLayout58.xml.rels" ContentType="application/vnd.openxmlformats-package.relationships+xml"/>
  <Override PartName="/ppt/slideLayouts/_rels/slideLayout113.xml.rels" ContentType="application/vnd.openxmlformats-package.relationships+xml"/>
  <Override PartName="/ppt/slideLayouts/_rels/slideLayout80.xml.rels" ContentType="application/vnd.openxmlformats-package.relationships+xml"/>
  <Override PartName="/ppt/slideLayouts/_rels/slideLayout12.xml.rels" ContentType="application/vnd.openxmlformats-package.relationships+xml"/>
  <Override PartName="/ppt/slideLayouts/_rels/slideLayout56.xml.rels" ContentType="application/vnd.openxmlformats-package.relationships+xml"/>
  <Override PartName="/ppt/slideLayouts/_rels/slideLayout111.xml.rels" ContentType="application/vnd.openxmlformats-package.relationships+xml"/>
  <Override PartName="/ppt/slideLayouts/_rels/slideLayout148.xml.rels" ContentType="application/vnd.openxmlformats-package.relationships+xml"/>
  <Override PartName="/ppt/slideLayouts/_rels/slideLayout35.xml.rels" ContentType="application/vnd.openxmlformats-package.relationships+xml"/>
  <Override PartName="/ppt/slideLayouts/_rels/slideLayout55.xml.rels" ContentType="application/vnd.openxmlformats-package.relationships+xml"/>
  <Override PartName="/ppt/slideLayouts/_rels/slideLayout110.xml.rels" ContentType="application/vnd.openxmlformats-package.relationships+xml"/>
  <Override PartName="/ppt/slideLayouts/_rels/slideLayout147.xml.rels" ContentType="application/vnd.openxmlformats-package.relationships+xml"/>
  <Override PartName="/ppt/slideLayouts/_rels/slideLayout34.xml.rels" ContentType="application/vnd.openxmlformats-package.relationships+xml"/>
  <Override PartName="/ppt/slideLayouts/_rels/slideLayout146.xml.rels" ContentType="application/vnd.openxmlformats-package.relationships+xml"/>
  <Override PartName="/ppt/slideLayouts/_rels/slideLayout33.xml.rels" ContentType="application/vnd.openxmlformats-package.relationships+xml"/>
  <Override PartName="/ppt/slideLayouts/_rels/slideLayout145.xml.rels" ContentType="application/vnd.openxmlformats-package.relationships+xml"/>
  <Override PartName="/ppt/slideLayouts/_rels/slideLayout32.xml.rels" ContentType="application/vnd.openxmlformats-package.relationships+xml"/>
  <Override PartName="/ppt/slideLayouts/_rels/slideLayout53.xml.rels" ContentType="application/vnd.openxmlformats-package.relationships+xml"/>
  <Override PartName="/ppt/slideLayouts/_rels/slideLayout67.xml.rels" ContentType="application/vnd.openxmlformats-package.relationships+xml"/>
  <Override PartName="/ppt/slideLayouts/_rels/slideLayout122.xml.rels" ContentType="application/vnd.openxmlformats-package.relationships+xml"/>
  <Override PartName="/ppt/slideLayouts/_rels/slideLayout46.xml.rels" ContentType="application/vnd.openxmlformats-package.relationships+xml"/>
  <Override PartName="/ppt/slideLayouts/_rels/slideLayout101.xml.rels" ContentType="application/vnd.openxmlformats-package.relationships+xml"/>
  <Override PartName="/ppt/slideLayouts/_rels/slideLayout66.xml.rels" ContentType="application/vnd.openxmlformats-package.relationships+xml"/>
  <Override PartName="/ppt/slideLayouts/_rels/slideLayout121.xml.rels" ContentType="application/vnd.openxmlformats-package.relationships+xml"/>
  <Override PartName="/ppt/slideLayouts/_rels/slideLayout45.xml.rels" ContentType="application/vnd.openxmlformats-package.relationships+xml"/>
  <Override PartName="/ppt/slideLayouts/_rels/slideLayout100.xml.rels" ContentType="application/vnd.openxmlformats-package.relationships+xml"/>
  <Override PartName="/ppt/slideLayouts/_rels/slideLayout65.xml.rels" ContentType="application/vnd.openxmlformats-package.relationships+xml"/>
  <Override PartName="/ppt/slideLayouts/_rels/slideLayout120.xml.rels" ContentType="application/vnd.openxmlformats-package.relationships+xml"/>
  <Override PartName="/ppt/slideLayouts/_rels/slideLayout44.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49.xml.rels" ContentType="application/vnd.openxmlformats-package.relationships+xml"/>
  <Override PartName="/ppt/slideLayouts/_rels/slideLayout104.xml.rels" ContentType="application/vnd.openxmlformats-package.relationships+xml"/>
  <Override PartName="/ppt/slideLayouts/_rels/slideLayout52.xml.rels" ContentType="application/vnd.openxmlformats-package.relationships+xml"/>
  <Override PartName="/ppt/slideLayouts/_rels/slideLayout89.xml.rels" ContentType="application/vnd.openxmlformats-package.relationships+xml"/>
  <Override PartName="/ppt/slideLayouts/_rels/slideLayout144.xml.rels" ContentType="application/vnd.openxmlformats-package.relationships+xml"/>
  <Override PartName="/ppt/slideLayouts/_rels/slideLayout150.xml.rels" ContentType="application/vnd.openxmlformats-package.relationships+xml"/>
  <Override PartName="/ppt/slideLayouts/_rels/slideLayout151.xml.rels" ContentType="application/vnd.openxmlformats-package.relationships+xml"/>
  <Override PartName="/ppt/slideLayouts/_rels/slideLayout51.xml.rels" ContentType="application/vnd.openxmlformats-package.relationships+xml"/>
  <Override PartName="/ppt/slideLayouts/_rels/slideLayout88.xml.rels" ContentType="application/vnd.openxmlformats-package.relationships+xml"/>
  <Override PartName="/ppt/slideLayouts/_rels/slideLayout143.xml.rels" ContentType="application/vnd.openxmlformats-package.relationships+xml"/>
  <Override PartName="/ppt/slideLayouts/_rels/slideLayout95.xml.rels" ContentType="application/vnd.openxmlformats-package.relationships+xml"/>
  <Override PartName="/ppt/slideLayouts/_rels/slideLayout27.xml.rels" ContentType="application/vnd.openxmlformats-package.relationships+xml"/>
  <Override PartName="/ppt/slideLayouts/_rels/slideLayout99.xml.rels" ContentType="application/vnd.openxmlformats-package.relationships+xml"/>
  <Override PartName="/ppt/slideLayouts/_rels/slideLayout154.xml.rels" ContentType="application/vnd.openxmlformats-package.relationships+xml"/>
  <Override PartName="/ppt/slideLayouts/_rels/slideLayout96.xml.rels" ContentType="application/vnd.openxmlformats-package.relationships+xml"/>
  <Override PartName="/ppt/slideLayouts/_rels/slideLayout28.xml.rels" ContentType="application/vnd.openxmlformats-package.relationships+xml"/>
  <Override PartName="/ppt/slideLayouts/_rels/slideLayout102.xml.rels" ContentType="application/vnd.openxmlformats-package.relationships+xml"/>
  <Override PartName="/ppt/slideLayouts/_rels/slideLayout47.xml.rels" ContentType="application/vnd.openxmlformats-package.relationships+xml"/>
  <Override PartName="/ppt/slideLayouts/_rels/slideLayout50.xml.rels" ContentType="application/vnd.openxmlformats-package.relationships+xml"/>
  <Override PartName="/ppt/slideLayouts/_rels/slideLayout142.xml.rels" ContentType="application/vnd.openxmlformats-package.relationships+xml"/>
  <Override PartName="/ppt/slideLayouts/_rels/slideLayout98.xml.rels" ContentType="application/vnd.openxmlformats-package.relationships+xml"/>
  <Override PartName="/ppt/slideLayouts/_rels/slideLayout153.xml.rels" ContentType="application/vnd.openxmlformats-package.relationships+xml"/>
  <Override PartName="/ppt/slideLayouts/_rels/slideLayout87.xml.rels" ContentType="application/vnd.openxmlformats-package.relationships+xml"/>
  <Override PartName="/ppt/slideLayouts/_rels/slideLayout19.xml.rels" ContentType="application/vnd.openxmlformats-package.relationships+xml"/>
  <Override PartName="/ppt/slideLayouts/_rels/slideLayout141.xml.rels" ContentType="application/vnd.openxmlformats-package.relationships+xml"/>
  <Override PartName="/ppt/slideLayouts/_rels/slideLayout29.xml.rels" ContentType="application/vnd.openxmlformats-package.relationships+xml"/>
  <Override PartName="/ppt/slideLayouts/_rels/slideLayout97.xml.rels" ContentType="application/vnd.openxmlformats-package.relationships+xml"/>
  <Override PartName="/ppt/slideLayouts/_rels/slideLayout152.xml.rels" ContentType="application/vnd.openxmlformats-package.relationships+xml"/>
  <Override PartName="/ppt/slideLayouts/_rels/slideLayout86.xml.rels" ContentType="application/vnd.openxmlformats-package.relationships+xml"/>
  <Override PartName="/ppt/slideLayouts/_rels/slideLayout18.xml.rels" ContentType="application/vnd.openxmlformats-package.relationships+xml"/>
  <Override PartName="/ppt/slideLayouts/_rels/slideLayout118.xml.rels" ContentType="application/vnd.openxmlformats-package.relationships+xml"/>
  <Override PartName="/ppt/slideLayouts/_rels/slideLayout119.xml.rels" ContentType="application/vnd.openxmlformats-package.relationships+xml"/>
  <Override PartName="/ppt/slideLayouts/_rels/slideLayout17.xml.rels" ContentType="application/vnd.openxmlformats-package.relationships+xml"/>
  <Override PartName="/ppt/slideLayouts/_rels/slideLayout85.xml.rels" ContentType="application/vnd.openxmlformats-package.relationships+xml"/>
  <Override PartName="/ppt/slideLayouts/_rels/slideLayout140.xml.rels" ContentType="application/vnd.openxmlformats-package.relationships+xml"/>
  <Override PartName="/ppt/slideLayouts/_rels/slideLayout79.xml.rels" ContentType="application/vnd.openxmlformats-package.relationships+xml"/>
  <Override PartName="/ppt/slideLayouts/_rels/slideLayout9.xml.rels" ContentType="application/vnd.openxmlformats-package.relationships+xml"/>
  <Override PartName="/ppt/slideLayouts/_rels/slideLayout134.xml.rels" ContentType="application/vnd.openxmlformats-package.relationships+xml"/>
  <Override PartName="/ppt/slideLayouts/_rels/slideLayout78.xml.rels" ContentType="application/vnd.openxmlformats-package.relationships+xml"/>
  <Override PartName="/ppt/slideLayouts/_rels/slideLayout8.xml.rels" ContentType="application/vnd.openxmlformats-package.relationships+xml"/>
  <Override PartName="/ppt/slideLayouts/_rels/slideLayout133.xml.rels" ContentType="application/vnd.openxmlformats-package.relationships+xml"/>
  <Override PartName="/ppt/slideLayouts/_rels/slideLayout77.xml.rels" ContentType="application/vnd.openxmlformats-package.relationships+xml"/>
  <Override PartName="/ppt/slideLayouts/_rels/slideLayout7.xml.rels" ContentType="application/vnd.openxmlformats-package.relationships+xml"/>
  <Override PartName="/ppt/slideLayouts/_rels/slideLayout132.xml.rels" ContentType="application/vnd.openxmlformats-package.relationships+xml"/>
  <Override PartName="/ppt/slideLayouts/_rels/slideLayout76.xml.rels" ContentType="application/vnd.openxmlformats-package.relationships+xml"/>
  <Override PartName="/ppt/slideLayouts/_rels/slideLayout108.xml.rels" ContentType="application/vnd.openxmlformats-package.relationships+xml"/>
  <Override PartName="/ppt/slideLayouts/_rels/slideLayout109.xml.rels" ContentType="application/vnd.openxmlformats-package.relationships+xml"/>
  <Override PartName="/ppt/slideLayouts/_rels/slideLayout75.xml.rels" ContentType="application/vnd.openxmlformats-package.relationships+xml"/>
  <Override PartName="/ppt/slideLayouts/_rels/slideLayout107.xml.rels" ContentType="application/vnd.openxmlformats-package.relationships+xml"/>
  <Override PartName="/ppt/slideLayouts/_rels/slideLayout36.xml.rels" ContentType="application/vnd.openxmlformats-package.relationships+xml"/>
  <Override PartName="/ppt/slideLayouts/_rels/slideLayout149.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155.xml.rels" ContentType="application/vnd.openxmlformats-package.relationships+xml"/>
  <Override PartName="/ppt/slideLayouts/_rels/slideLayout31.xml.rels" ContentType="application/vnd.openxmlformats-package.relationships+xml"/>
  <Override PartName="/ppt/slideLayouts/_rels/slideLayout43.xml.rels" ContentType="application/vnd.openxmlformats-package.relationships+xml"/>
  <Override PartName="/ppt/slideLayouts/_rels/slideLayout156.xml.rels" ContentType="application/vnd.openxmlformats-package.relationships+xml"/>
  <Override PartName="/ppt/slideLayouts/_rels/slideLayout30.xml.rels" ContentType="application/vnd.openxmlformats-package.relationships+xml"/>
  <Override PartName="/ppt/slideLayouts/_rels/slideLayout139.xml.rels" ContentType="application/vnd.openxmlformats-package.relationships+xml"/>
  <Override PartName="/ppt/slideLayouts/_rels/slideLayout138.xml.rels" ContentType="application/vnd.openxmlformats-package.relationships+xml"/>
  <Override PartName="/ppt/slideLayouts/_rels/slideLayout137.xml.rels" ContentType="application/vnd.openxmlformats-package.relationships+xml"/>
  <Override PartName="/ppt/slideLayouts/_rels/slideLayout136.xml.rels" ContentType="application/vnd.openxmlformats-package.relationships+xml"/>
  <Override PartName="/ppt/slideLayouts/_rels/slideLayout135.xml.rels" ContentType="application/vnd.openxmlformats-package.relationships+xml"/>
  <Override PartName="/ppt/slideLayouts/_rels/slideLayout129.xml.rels" ContentType="application/vnd.openxmlformats-package.relationships+xml"/>
  <Override PartName="/ppt/slideLayouts/_rels/slideLayout54.xml.rels" ContentType="application/vnd.openxmlformats-package.relationships+xml"/>
  <Override PartName="/ppt/slideLayouts/_rels/slideLayout128.xml.rels" ContentType="application/vnd.openxmlformats-package.relationships+xml"/>
  <Override PartName="/ppt/slideLayouts/_rels/slideLayout127.xml.rels" ContentType="application/vnd.openxmlformats-package.relationships+xml"/>
  <Override PartName="/ppt/slideLayouts/_rels/slideLayout48.xml.rels" ContentType="application/vnd.openxmlformats-package.relationships+xml"/>
  <Override PartName="/ppt/slideLayouts/_rels/slideLayout103.xml.rels" ContentType="application/vnd.openxmlformats-package.relationships+xml"/>
  <Override PartName="/ppt/slideLayouts/_rels/slideLayout11.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_rels/slideLayout126.xml.rels" ContentType="application/vnd.openxmlformats-package.relationships+xml"/>
  <Override PartName="/ppt/slideLayouts/_rels/slideLayout10.xml.rels" ContentType="application/vnd.openxmlformats-package.relationships+xml"/>
  <Override PartName="/ppt/slideLayouts/_rels/slideLayout20.xml.rels" ContentType="application/vnd.openxmlformats-package.relationships+xml"/>
  <Override PartName="/ppt/slideLayouts/_rels/slideLayout4.xml.rels" ContentType="application/vnd.openxmlformats-package.relationships+xml"/>
  <Override PartName="/ppt/slideLayouts/_rels/slideLayout92.xml.rels" ContentType="application/vnd.openxmlformats-package.relationships+xml"/>
  <Override PartName="/ppt/slideLayouts/_rels/slideLayout24.xml.rels" ContentType="application/vnd.openxmlformats-package.relationships+xml"/>
  <Override PartName="/ppt/slideLayouts/_rels/slideLayout125.xml.rels" ContentType="application/vnd.openxmlformats-package.relationships+xml"/>
  <Override PartName="/ppt/slideLayouts/_rels/slideLayout94.xml.rels" ContentType="application/vnd.openxmlformats-package.relationships+xml"/>
  <Override PartName="/ppt/slideLayouts/_rels/slideLayout26.xml.rels" ContentType="application/vnd.openxmlformats-package.relationships+xml"/>
  <Override PartName="/ppt/slideLayouts/_rels/slideLayout131.xml.rels" ContentType="application/vnd.openxmlformats-package.relationships+xml"/>
  <Override PartName="/ppt/slideLayouts/_rels/slideLayout6.xml.rels" ContentType="application/vnd.openxmlformats-package.relationships+xml"/>
  <Override PartName="/ppt/slideLayouts/_rels/slideLayout91.xml.rels" ContentType="application/vnd.openxmlformats-package.relationships+xml"/>
  <Override PartName="/ppt/slideLayouts/_rels/slideLayout23.xml.rels" ContentType="application/vnd.openxmlformats-package.relationships+xml"/>
  <Override PartName="/ppt/slideLayouts/_rels/slideLayout3.xml.rels" ContentType="application/vnd.openxmlformats-package.relationships+xml"/>
  <Override PartName="/ppt/slideLayouts/_rels/slideLayout124.xml.rels" ContentType="application/vnd.openxmlformats-package.relationships+xml"/>
  <Override PartName="/ppt/slideLayouts/_rels/slideLayout69.xml.rels" ContentType="application/vnd.openxmlformats-package.relationships+xml"/>
  <Override PartName="/ppt/slideLayouts/_rels/slideLayout93.xml.rels" ContentType="application/vnd.openxmlformats-package.relationships+xml"/>
  <Override PartName="/ppt/slideLayouts/_rels/slideLayout25.xml.rels" ContentType="application/vnd.openxmlformats-package.relationships+xml"/>
  <Override PartName="/ppt/slideLayouts/_rels/slideLayout130.xml.rels" ContentType="application/vnd.openxmlformats-package.relationships+xml"/>
  <Override PartName="/ppt/slideLayouts/_rels/slideLayout5.xml.rels" ContentType="application/vnd.openxmlformats-package.relationships+xml"/>
  <Override PartName="/ppt/slideLayouts/_rels/slideLayout9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23.xml.rels" ContentType="application/vnd.openxmlformats-package.relationships+xml"/>
  <Override PartName="/ppt/slideLayouts/_rels/slideLayout68.xml.rels" ContentType="application/vnd.openxmlformats-package.relationships+xml"/>
  <Override PartName="/ppt/slideLayouts/_rels/slideLayout39.xml.rels" ContentType="application/vnd.openxmlformats-package.relationships+xml"/>
  <Override PartName="/ppt/slideLayouts/_rels/slideLayout112.xml.rels" ContentType="application/vnd.openxmlformats-package.relationships+xml"/>
  <Override PartName="/ppt/slideLayouts/_rels/slideLayout57.xml.rels" ContentType="application/vnd.openxmlformats-package.relationships+xml"/>
  <Override PartName="/ppt/slideLayouts/slideLayout102.xml" ContentType="application/vnd.openxmlformats-officedocument.presentationml.slideLayout+xml"/>
  <Override PartName="/ppt/slideLayouts/slideLayout101.xml" ContentType="application/vnd.openxmlformats-officedocument.presentationml.slideLayout+xml"/>
  <Override PartName="/ppt/slideLayouts/slideLayout100.xml" ContentType="application/vnd.openxmlformats-officedocument.presentationml.slideLayout+xml"/>
  <Override PartName="/ppt/slideLayouts/slideLayout99.xml" ContentType="application/vnd.openxmlformats-officedocument.presentationml.slideLayout+xml"/>
  <Override PartName="/ppt/slideLayouts/slideLayout98.xml" ContentType="application/vnd.openxmlformats-officedocument.presentationml.slideLayout+xml"/>
  <Override PartName="/ppt/slideLayouts/slideLayout97.xml" ContentType="application/vnd.openxmlformats-officedocument.presentationml.slideLayout+xml"/>
  <Override PartName="/ppt/slideLayouts/slideLayout29.xml" ContentType="application/vnd.openxmlformats-officedocument.presentationml.slideLayout+xml"/>
  <Override PartName="/ppt/slideLayouts/slideLayout96.xml" ContentType="application/vnd.openxmlformats-officedocument.presentationml.slideLayout+xml"/>
  <Override PartName="/ppt/slideLayouts/slideLayout28.xml" ContentType="application/vnd.openxmlformats-officedocument.presentationml.slideLayout+xml"/>
  <Override PartName="/ppt/slideLayouts/slideLayout95.xml" ContentType="application/vnd.openxmlformats-officedocument.presentationml.slideLayout+xml"/>
  <Override PartName="/ppt/slideLayouts/slideLayout27.xml" ContentType="application/vnd.openxmlformats-officedocument.presentationml.slideLayout+xml"/>
  <Override PartName="/ppt/slideLayouts/slideLayout89.xml" ContentType="application/vnd.openxmlformats-officedocument.presentationml.slideLayout+xml"/>
  <Override PartName="/ppt/slideLayouts/slideLayout88.xml" ContentType="application/vnd.openxmlformats-officedocument.presentationml.slideLayout+xml"/>
  <Override PartName="/ppt/slideLayouts/slideLayout87.xml" ContentType="application/vnd.openxmlformats-officedocument.presentationml.slideLayout+xml"/>
  <Override PartName="/ppt/slideLayouts/slideLayout19.xml" ContentType="application/vnd.openxmlformats-officedocument.presentationml.slideLayout+xml"/>
  <Override PartName="/ppt/slideLayouts/slideLayout119.xml" ContentType="application/vnd.openxmlformats-officedocument.presentationml.slideLayout+xml"/>
  <Override PartName="/ppt/slideLayouts/slideLayout86.xml" ContentType="application/vnd.openxmlformats-officedocument.presentationml.slideLayout+xml"/>
  <Override PartName="/ppt/slideLayouts/slideLayout18.xml" ContentType="application/vnd.openxmlformats-officedocument.presentationml.slideLayout+xml"/>
  <Override PartName="/ppt/slideLayouts/slideLayout118.xml" ContentType="application/vnd.openxmlformats-officedocument.presentationml.slideLayout+xml"/>
  <Override PartName="/ppt/slideLayouts/slideLayout85.xml" ContentType="application/vnd.openxmlformats-officedocument.presentationml.slideLayout+xml"/>
  <Override PartName="/ppt/slideLayouts/slideLayout17.xml" ContentType="application/vnd.openxmlformats-officedocument.presentationml.slideLayout+xml"/>
  <Override PartName="/ppt/slideLayouts/slideLayout79.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109.xml" ContentType="application/vnd.openxmlformats-officedocument.presentationml.slideLayout+xml"/>
  <Override PartName="/ppt/slideLayouts/slideLayout76.xml" ContentType="application/vnd.openxmlformats-officedocument.presentationml.slideLayout+xml"/>
  <Override PartName="/ppt/slideLayouts/slideLayout108.xml" ContentType="application/vnd.openxmlformats-officedocument.presentationml.slideLayout+xml"/>
  <Override PartName="/ppt/slideLayouts/slideLayout75.xml" ContentType="application/vnd.openxmlformats-officedocument.presentationml.slideLayout+xml"/>
  <Override PartName="/ppt/slideLayouts/slideLayout107.xml" ContentType="application/vnd.openxmlformats-officedocument.presentationml.slideLayout+xml"/>
  <Override PartName="/ppt/slideLayouts/slideLayout49.xml" ContentType="application/vnd.openxmlformats-officedocument.presentationml.slideLayout+xml"/>
  <Override PartName="/ppt/slideLayouts/slideLayout147.xml" ContentType="application/vnd.openxmlformats-officedocument.presentationml.slideLayout+xml"/>
  <Override PartName="/ppt/slideLayouts/slideLayout37.xml" ContentType="application/vnd.openxmlformats-officedocument.presentationml.slideLayout+xml"/>
  <Override PartName="/ppt/slideLayouts/slideLayout135.xml" ContentType="application/vnd.openxmlformats-officedocument.presentationml.slideLayout+xml"/>
  <Override PartName="/ppt/slideLayouts/slideLayout38.xml" ContentType="application/vnd.openxmlformats-officedocument.presentationml.slideLayout+xml"/>
  <Override PartName="/ppt/slideLayouts/slideLayout136.xml" ContentType="application/vnd.openxmlformats-officedocument.presentationml.slideLayout+xml"/>
  <Override PartName="/ppt/slideLayouts/slideLayout120.xml" ContentType="application/vnd.openxmlformats-officedocument.presentationml.slideLayout+xml"/>
  <Override PartName="/ppt/slideLayouts/slideLayout54.xml" ContentType="application/vnd.openxmlformats-officedocument.presentationml.slideLayout+xml"/>
  <Override PartName="/ppt/slideLayouts/slideLayout152.xml" ContentType="application/vnd.openxmlformats-officedocument.presentationml.slideLayout+xml"/>
  <Override PartName="/ppt/slideLayouts/slideLayout121.xml" ContentType="application/vnd.openxmlformats-officedocument.presentationml.slideLayout+xml"/>
  <Override PartName="/ppt/slideLayouts/slideLayout55.xml" ContentType="application/vnd.openxmlformats-officedocument.presentationml.slideLayout+xml"/>
  <Override PartName="/ppt/slideLayouts/slideLayout153.xml" ContentType="application/vnd.openxmlformats-officedocument.presentationml.slideLayout+xml"/>
  <Override PartName="/ppt/slideLayouts/slideLayout122.xml" ContentType="application/vnd.openxmlformats-officedocument.presentationml.slideLayout+xml"/>
  <Override PartName="/ppt/slideLayouts/slideLayout9.xml" ContentType="application/vnd.openxmlformats-officedocument.presentationml.slideLayout+xml"/>
  <Override PartName="/ppt/slideLayouts/slideLayout56.xml" ContentType="application/vnd.openxmlformats-officedocument.presentationml.slideLayout+xml"/>
  <Override PartName="/ppt/slideLayouts/slideLayout154.xml" ContentType="application/vnd.openxmlformats-officedocument.presentationml.slideLayout+xml"/>
  <Override PartName="/ppt/slideLayouts/slideLayout42.xml" ContentType="application/vnd.openxmlformats-officedocument.presentationml.slideLayout+xml"/>
  <Override PartName="/ppt/slideLayouts/slideLayout140.xml" ContentType="application/vnd.openxmlformats-officedocument.presentationml.slideLayout+xml"/>
  <Override PartName="/ppt/slideLayouts/slideLayout145.xml" ContentType="application/vnd.openxmlformats-officedocument.presentationml.slideLayout+xml"/>
  <Override PartName="/ppt/slideLayouts/slideLayout47.xml" ContentType="application/vnd.openxmlformats-officedocument.presentationml.slideLayout+xml"/>
  <Override PartName="/ppt/slideLayouts/slideLayout43.xml" ContentType="application/vnd.openxmlformats-officedocument.presentationml.slideLayout+xml"/>
  <Override PartName="/ppt/slideLayouts/slideLayout141.xml" ContentType="application/vnd.openxmlformats-officedocument.presentationml.slideLayout+xml"/>
  <Override PartName="/ppt/slideLayouts/slideLayout146.xml" ContentType="application/vnd.openxmlformats-officedocument.presentationml.slideLayout+xml"/>
  <Override PartName="/ppt/slideLayouts/slideLayout48.xml" ContentType="application/vnd.openxmlformats-officedocument.presentationml.slideLayout+xml"/>
  <Override PartName="/ppt/slideLayouts/slideLayout110.xml" ContentType="application/vnd.openxmlformats-officedocument.presentationml.slideLayout+xml"/>
  <Override PartName="/ppt/slideLayouts/slideLayout44.xml" ContentType="application/vnd.openxmlformats-officedocument.presentationml.slideLayout+xml"/>
  <Override PartName="/ppt/slideLayouts/slideLayout142.xml" ContentType="application/vnd.openxmlformats-officedocument.presentationml.slideLayout+xml"/>
  <Override PartName="/ppt/slideLayouts/slideLayout111.xml" ContentType="application/vnd.openxmlformats-officedocument.presentationml.slideLayout+xml"/>
  <Override PartName="/ppt/slideLayouts/slideLayout45.xml" ContentType="application/vnd.openxmlformats-officedocument.presentationml.slideLayout+xml"/>
  <Override PartName="/ppt/slideLayouts/slideLayout143.xml" ContentType="application/vnd.openxmlformats-officedocument.presentationml.slideLayout+xml"/>
  <Override PartName="/ppt/slideLayouts/slideLayout148.xml" ContentType="application/vnd.openxmlformats-officedocument.presentationml.slideLayout+xml"/>
  <Override PartName="/ppt/slideLayouts/slideLayout150.xml" ContentType="application/vnd.openxmlformats-officedocument.presentationml.slideLayout+xml"/>
  <Override PartName="/ppt/slideLayouts/slideLayout52.xml" ContentType="application/vnd.openxmlformats-officedocument.presentationml.slideLayout+xml"/>
  <Override PartName="/ppt/slideLayouts/slideLayout46.xml" ContentType="application/vnd.openxmlformats-officedocument.presentationml.slideLayout+xml"/>
  <Override PartName="/ppt/slideLayouts/slideLayout144.xml" ContentType="application/vnd.openxmlformats-officedocument.presentationml.slideLayout+xml"/>
  <Override PartName="/ppt/slideLayouts/slideLayout149.xml" ContentType="application/vnd.openxmlformats-officedocument.presentationml.slideLayout+xml"/>
  <Override PartName="/ppt/slideLayouts/slideLayout151.xml" ContentType="application/vnd.openxmlformats-officedocument.presentationml.slideLayout+xml"/>
  <Override PartName="/ppt/slideLayouts/slideLayout53.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155.xml" ContentType="application/vnd.openxmlformats-officedocument.presentationml.slideLayout+xml"/>
  <Override PartName="/ppt/slideLayouts/slideLayout57.xml" ContentType="application/vnd.openxmlformats-officedocument.presentationml.slideLayout+xml"/>
  <Override PartName="/ppt/slideLayouts/slideLayout41.xml" ContentType="application/vnd.openxmlformats-officedocument.presentationml.slideLayout+xml"/>
  <Override PartName="/ppt/slideLayouts/slideLayout156.xml" ContentType="application/vnd.openxmlformats-officedocument.presentationml.slideLayout+xml"/>
  <Override PartName="/ppt/slideLayouts/slideLayout58.xml" ContentType="application/vnd.openxmlformats-officedocument.presentationml.slideLayout+xml"/>
  <Override PartName="/ppt/slideLayouts/slideLayout40.xml" ContentType="application/vnd.openxmlformats-officedocument.presentationml.slideLayout+xml"/>
  <Override PartName="/ppt/slideLayouts/slideLayout36.xml" ContentType="application/vnd.openxmlformats-officedocument.presentationml.slideLayout+xml"/>
  <Override PartName="/ppt/slideLayouts/slideLayout134.xml" ContentType="application/vnd.openxmlformats-officedocument.presentationml.slideLayout+xml"/>
  <Override PartName="/ppt/slideLayouts/slideLayout139.xml" ContentType="application/vnd.openxmlformats-officedocument.presentationml.slideLayout+xml"/>
  <Override PartName="/ppt/slideLayouts/slideLayout35.xml" ContentType="application/vnd.openxmlformats-officedocument.presentationml.slideLayout+xml"/>
  <Override PartName="/ppt/slideLayouts/slideLayout133.xml" ContentType="application/vnd.openxmlformats-officedocument.presentationml.slideLayout+xml"/>
  <Override PartName="/ppt/slideLayouts/slideLayout138.xml" ContentType="application/vnd.openxmlformats-officedocument.presentationml.slideLayout+xml"/>
  <Override PartName="/ppt/slideLayouts/slideLayout34.xml" ContentType="application/vnd.openxmlformats-officedocument.presentationml.slideLayout+xml"/>
  <Override PartName="/ppt/slideLayouts/slideLayout132.xml" ContentType="application/vnd.openxmlformats-officedocument.presentationml.slideLayout+xml"/>
  <Override PartName="/ppt/slideLayouts/slideLayout137.xml" ContentType="application/vnd.openxmlformats-officedocument.presentationml.slideLayout+xml"/>
  <Override PartName="/ppt/slideLayouts/slideLayout39.xml" ContentType="application/vnd.openxmlformats-officedocument.presentationml.slideLayout+xml"/>
  <Override PartName="/ppt/slideLayouts/slideLayout33.xml" ContentType="application/vnd.openxmlformats-officedocument.presentationml.slideLayout+xml"/>
  <Override PartName="/ppt/slideLayouts/slideLayout131.xml" ContentType="application/vnd.openxmlformats-officedocument.presentationml.slideLayout+xml"/>
  <Override PartName="/ppt/slideLayouts/slideLayout32.xml" ContentType="application/vnd.openxmlformats-officedocument.presentationml.slideLayout+xml"/>
  <Override PartName="/ppt/slideLayouts/slideLayout130.xml" ContentType="application/vnd.openxmlformats-officedocument.presentationml.slideLayout+xml"/>
  <Override PartName="/ppt/slideLayouts/slideLayout31.xml" ContentType="application/vnd.openxmlformats-officedocument.presentationml.slideLayout+xml"/>
  <Override PartName="/ppt/slideLayouts/slideLayout30.xml" ContentType="application/vnd.openxmlformats-officedocument.presentationml.slideLayout+xml"/>
  <Override PartName="/ppt/slideLayouts/slideLayout129.xml" ContentType="application/vnd.openxmlformats-officedocument.presentationml.slideLayout+xml"/>
  <Override PartName="/ppt/slideLayouts/slideLayout128.xml" ContentType="application/vnd.openxmlformats-officedocument.presentationml.slideLayout+xml"/>
  <Override PartName="/ppt/slideLayouts/slideLayout127.xml" ContentType="application/vnd.openxmlformats-officedocument.presentationml.slideLayout+xml"/>
  <Override PartName="/ppt/slideLayouts/slideLayout11.xml" ContentType="application/vnd.openxmlformats-officedocument.presentationml.slideLayout+xml"/>
  <Override PartName="/ppt/slideLayouts/slideLayout21.xml" ContentType="application/vnd.openxmlformats-officedocument.presentationml.slideLayout+xml"/>
  <Override PartName="/ppt/slideLayouts/slideLayout126.xml" ContentType="application/vnd.openxmlformats-officedocument.presentationml.slideLayout+xml"/>
  <Override PartName="/ppt/slideLayouts/slideLayout10.xml" ContentType="application/vnd.openxmlformats-officedocument.presentationml.slideLayout+xml"/>
  <Override PartName="/ppt/slideLayouts/slideLayout20.xml" ContentType="application/vnd.openxmlformats-officedocument.presentationml.slideLayout+xml"/>
  <Override PartName="/ppt/slideLayouts/slideLayout24.xml" ContentType="application/vnd.openxmlformats-officedocument.presentationml.slideLayout+xml"/>
  <Override PartName="/ppt/slideLayouts/slideLayout92.xml" ContentType="application/vnd.openxmlformats-officedocument.presentationml.slideLayout+xml"/>
  <Override PartName="/ppt/slideLayouts/slideLayout125.xml" ContentType="application/vnd.openxmlformats-officedocument.presentationml.slideLayout+xml"/>
  <Override PartName="/ppt/slideLayouts/slideLayout94.xml" ContentType="application/vnd.openxmlformats-officedocument.presentationml.slideLayout+xml"/>
  <Override PartName="/ppt/slideLayouts/slideLayout26.xml" ContentType="application/vnd.openxmlformats-officedocument.presentationml.slideLayout+xml"/>
  <Override PartName="/ppt/slideLayouts/slideLayout23.xml" ContentType="application/vnd.openxmlformats-officedocument.presentationml.slideLayout+xml"/>
  <Override PartName="/ppt/slideLayouts/slideLayout91.xml" ContentType="application/vnd.openxmlformats-officedocument.presentationml.slideLayout+xml"/>
  <Override PartName="/ppt/slideLayouts/slideLayout124.xml" ContentType="application/vnd.openxmlformats-officedocument.presentationml.slideLayout+xml"/>
  <Override PartName="/ppt/slideLayouts/slideLayout93.xml" ContentType="application/vnd.openxmlformats-officedocument.presentationml.slideLayout+xml"/>
  <Override PartName="/ppt/slideLayouts/slideLayout25.xml" ContentType="application/vnd.openxmlformats-officedocument.presentationml.slideLayout+xml"/>
  <Override PartName="/ppt/slideLayouts/slideLayout22.xml" ContentType="application/vnd.openxmlformats-officedocument.presentationml.slideLayout+xml"/>
  <Override PartName="/ppt/slideLayouts/slideLayout90.xml" ContentType="application/vnd.openxmlformats-officedocument.presentationml.slideLayout+xml"/>
  <Override PartName="/ppt/slideLayouts/slideLayout123.xml" ContentType="application/vnd.openxmlformats-officedocument.presentationml.slideLayout+xml"/>
  <Override PartName="/ppt/slideLayouts/slideLayout112.xml" ContentType="application/vnd.openxmlformats-officedocument.presentationml.slideLayout+xml"/>
  <Override PartName="/ppt/slideLayouts/slideLayout12.xml" ContentType="application/vnd.openxmlformats-officedocument.presentationml.slideLayout+xml"/>
  <Override PartName="/ppt/slideLayouts/slideLayout80.xml" ContentType="application/vnd.openxmlformats-officedocument.presentationml.slideLayout+xml"/>
  <Override PartName="/ppt/slideLayouts/slideLayout113.xml" ContentType="application/vnd.openxmlformats-officedocument.presentationml.slideLayout+xml"/>
  <Override PartName="/ppt/slideLayouts/slideLayout13.xml" ContentType="application/vnd.openxmlformats-officedocument.presentationml.slideLayout+xml"/>
  <Override PartName="/ppt/slideLayouts/slideLayout81.xml" ContentType="application/vnd.openxmlformats-officedocument.presentationml.slideLayout+xml"/>
  <Override PartName="/ppt/slideLayouts/slideLayout114.xml" ContentType="application/vnd.openxmlformats-officedocument.presentationml.slideLayout+xml"/>
  <Override PartName="/ppt/slideLayouts/slideLayout14.xml" ContentType="application/vnd.openxmlformats-officedocument.presentationml.slideLayout+xml"/>
  <Override PartName="/ppt/slideLayouts/slideLayout82.xml" ContentType="application/vnd.openxmlformats-officedocument.presentationml.slideLayout+xml"/>
  <Override PartName="/ppt/slideLayouts/slideLayout115.xml" ContentType="application/vnd.openxmlformats-officedocument.presentationml.slideLayout+xml"/>
  <Override PartName="/ppt/slideLayouts/slideLayout15.xml" ContentType="application/vnd.openxmlformats-officedocument.presentationml.slideLayout+xml"/>
  <Override PartName="/ppt/slideLayouts/slideLayout83.xml" ContentType="application/vnd.openxmlformats-officedocument.presentationml.slideLayout+xml"/>
  <Override PartName="/ppt/slideLayouts/slideLayout116.xml" ContentType="application/vnd.openxmlformats-officedocument.presentationml.slideLayout+xml"/>
  <Override PartName="/ppt/slideLayouts/slideLayout16.xml" ContentType="application/vnd.openxmlformats-officedocument.presentationml.slideLayout+xml"/>
  <Override PartName="/ppt/slideLayouts/slideLayout84.xml" ContentType="application/vnd.openxmlformats-officedocument.presentationml.slideLayout+xml"/>
  <Override PartName="/ppt/slideLayouts/slideLayout117.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1.xml" ContentType="application/vnd.openxmlformats-officedocument.presentationml.slideLayout+xml"/>
  <Override PartName="/ppt/slideLayouts/slideLayout62.xml" ContentType="application/vnd.openxmlformats-officedocument.presentationml.slideLayout+xml"/>
  <Override PartName="/ppt/slideLayouts/slideLayout2.xml" ContentType="application/vnd.openxmlformats-officedocument.presentationml.slideLayout+xml"/>
  <Override PartName="/ppt/slideLayouts/slideLayout63.xml" ContentType="application/vnd.openxmlformats-officedocument.presentationml.slideLayout+xml"/>
  <Override PartName="/ppt/slideLayouts/slideLayout3.xml" ContentType="application/vnd.openxmlformats-officedocument.presentationml.slideLayout+xml"/>
  <Override PartName="/ppt/slideLayouts/slideLayout64.xml" ContentType="application/vnd.openxmlformats-officedocument.presentationml.slideLayout+xml"/>
  <Override PartName="/ppt/slideLayouts/slideLayout4.xml" ContentType="application/vnd.openxmlformats-officedocument.presentationml.slideLayout+xml"/>
  <Override PartName="/ppt/slideLayouts/slideLayout65.xml" ContentType="application/vnd.openxmlformats-officedocument.presentationml.slideLayout+xml"/>
  <Override PartName="/ppt/slideLayouts/slideLayout5.xml" ContentType="application/vnd.openxmlformats-officedocument.presentationml.slideLayout+xml"/>
  <Override PartName="/ppt/slideLayouts/slideLayout66.xml" ContentType="application/vnd.openxmlformats-officedocument.presentationml.slideLayout+xml"/>
  <Override PartName="/ppt/slideLayouts/slideLayout6.xml" ContentType="application/vnd.openxmlformats-officedocument.presentationml.slideLayout+xml"/>
  <Override PartName="/ppt/slideLayouts/slideLayout67.xml" ContentType="application/vnd.openxmlformats-officedocument.presentationml.slideLayout+xml"/>
  <Override PartName="/ppt/slideLayouts/slideLayout7.xml" ContentType="application/vnd.openxmlformats-officedocument.presentationml.slideLayout+xml"/>
  <Override PartName="/ppt/slideLayouts/slideLayout68.xml" ContentType="application/vnd.openxmlformats-officedocument.presentationml.slideLayout+xml"/>
  <Override PartName="/ppt/slideLayouts/slideLayout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103.xml" ContentType="application/vnd.openxmlformats-officedocument.presentationml.slideLayout+xml"/>
  <Override PartName="/ppt/slideLayouts/slideLayout71.xml" ContentType="application/vnd.openxmlformats-officedocument.presentationml.slideLayout+xml"/>
  <Override PartName="/ppt/slideLayouts/slideLayout104.xml" ContentType="application/vnd.openxmlformats-officedocument.presentationml.slideLayout+xml"/>
  <Override PartName="/ppt/slideLayouts/slideLayout72.xml" ContentType="application/vnd.openxmlformats-officedocument.presentationml.slideLayout+xml"/>
  <Override PartName="/ppt/slideLayouts/slideLayout105.xml" ContentType="application/vnd.openxmlformats-officedocument.presentationml.slideLayout+xml"/>
  <Override PartName="/ppt/slideLayouts/slideLayout73.xml" ContentType="application/vnd.openxmlformats-officedocument.presentationml.slideLayout+xml"/>
  <Override PartName="/ppt/slideLayouts/slideLayout106.xml" ContentType="application/vnd.openxmlformats-officedocument.presentationml.slideLayout+xml"/>
  <Override PartName="/ppt/slideLayouts/slideLayout74.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16.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notesSlides/_rels/notesSlide20.xml.rels" ContentType="application/vnd.openxmlformats-package.relationships+xml"/>
  <Override PartName="/ppt/notesSlides/notesSlide2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 id="2147483712" r:id="rId34"/>
    <p:sldMasterId id="2147483714" r:id="rId35"/>
    <p:sldMasterId id="2147483716" r:id="rId36"/>
    <p:sldMasterId id="2147483718" r:id="rId37"/>
    <p:sldMasterId id="2147483720" r:id="rId38"/>
    <p:sldMasterId id="2147483722" r:id="rId39"/>
    <p:sldMasterId id="2147483724" r:id="rId40"/>
    <p:sldMasterId id="2147483726" r:id="rId41"/>
    <p:sldMasterId id="2147483728" r:id="rId42"/>
    <p:sldMasterId id="2147483730" r:id="rId43"/>
    <p:sldMasterId id="2147483732" r:id="rId44"/>
    <p:sldMasterId id="2147483734" r:id="rId45"/>
    <p:sldMasterId id="2147483736" r:id="rId46"/>
    <p:sldMasterId id="2147483738" r:id="rId47"/>
    <p:sldMasterId id="2147483740" r:id="rId48"/>
    <p:sldMasterId id="2147483742" r:id="rId49"/>
    <p:sldMasterId id="2147483744" r:id="rId50"/>
    <p:sldMasterId id="2147483746" r:id="rId51"/>
    <p:sldMasterId id="2147483748" r:id="rId52"/>
    <p:sldMasterId id="2147483750" r:id="rId53"/>
    <p:sldMasterId id="2147483752" r:id="rId54"/>
    <p:sldMasterId id="2147483754" r:id="rId55"/>
    <p:sldMasterId id="2147483756" r:id="rId56"/>
    <p:sldMasterId id="2147483758" r:id="rId57"/>
    <p:sldMasterId id="2147483760" r:id="rId58"/>
    <p:sldMasterId id="2147483762" r:id="rId59"/>
    <p:sldMasterId id="2147483764" r:id="rId60"/>
    <p:sldMasterId id="2147483766" r:id="rId61"/>
    <p:sldMasterId id="2147483768" r:id="rId62"/>
    <p:sldMasterId id="2147483770" r:id="rId63"/>
    <p:sldMasterId id="2147483772" r:id="rId64"/>
    <p:sldMasterId id="2147483774" r:id="rId65"/>
    <p:sldMasterId id="2147483776" r:id="rId66"/>
    <p:sldMasterId id="2147483778" r:id="rId67"/>
    <p:sldMasterId id="2147483780" r:id="rId68"/>
    <p:sldMasterId id="2147483782" r:id="rId69"/>
    <p:sldMasterId id="2147483784" r:id="rId70"/>
    <p:sldMasterId id="2147483786" r:id="rId71"/>
    <p:sldMasterId id="2147483788" r:id="rId72"/>
    <p:sldMasterId id="2147483790" r:id="rId73"/>
    <p:sldMasterId id="2147483792" r:id="rId74"/>
    <p:sldMasterId id="2147483794" r:id="rId75"/>
    <p:sldMasterId id="2147483796" r:id="rId76"/>
    <p:sldMasterId id="2147483798" r:id="rId77"/>
    <p:sldMasterId id="2147483800" r:id="rId78"/>
    <p:sldMasterId id="2147483802" r:id="rId79"/>
    <p:sldMasterId id="2147483804" r:id="rId80"/>
    <p:sldMasterId id="2147483806" r:id="rId81"/>
    <p:sldMasterId id="2147483808" r:id="rId82"/>
    <p:sldMasterId id="2147483810" r:id="rId83"/>
    <p:sldMasterId id="2147483812" r:id="rId84"/>
    <p:sldMasterId id="2147483814" r:id="rId85"/>
    <p:sldMasterId id="2147483816" r:id="rId86"/>
    <p:sldMasterId id="2147483818" r:id="rId87"/>
    <p:sldMasterId id="2147483820" r:id="rId88"/>
    <p:sldMasterId id="2147483822" r:id="rId89"/>
    <p:sldMasterId id="2147483824" r:id="rId90"/>
    <p:sldMasterId id="2147483826" r:id="rId91"/>
    <p:sldMasterId id="2147483828" r:id="rId92"/>
    <p:sldMasterId id="2147483830" r:id="rId93"/>
    <p:sldMasterId id="2147483832" r:id="rId94"/>
    <p:sldMasterId id="2147483834" r:id="rId95"/>
    <p:sldMasterId id="2147483836" r:id="rId96"/>
    <p:sldMasterId id="2147483838" r:id="rId97"/>
    <p:sldMasterId id="2147483840" r:id="rId98"/>
    <p:sldMasterId id="2147483842" r:id="rId99"/>
    <p:sldMasterId id="2147483844" r:id="rId100"/>
    <p:sldMasterId id="2147483846" r:id="rId101"/>
    <p:sldMasterId id="2147483848" r:id="rId102"/>
    <p:sldMasterId id="2147483850" r:id="rId103"/>
    <p:sldMasterId id="2147483852" r:id="rId104"/>
    <p:sldMasterId id="2147483854" r:id="rId105"/>
    <p:sldMasterId id="2147483856" r:id="rId106"/>
    <p:sldMasterId id="2147483858" r:id="rId107"/>
    <p:sldMasterId id="2147483860" r:id="rId108"/>
    <p:sldMasterId id="2147483862" r:id="rId109"/>
    <p:sldMasterId id="2147483864" r:id="rId110"/>
    <p:sldMasterId id="2147483866" r:id="rId111"/>
    <p:sldMasterId id="2147483868" r:id="rId112"/>
    <p:sldMasterId id="2147483870" r:id="rId113"/>
    <p:sldMasterId id="2147483872" r:id="rId114"/>
    <p:sldMasterId id="2147483874" r:id="rId115"/>
    <p:sldMasterId id="2147483876" r:id="rId116"/>
    <p:sldMasterId id="2147483878" r:id="rId117"/>
    <p:sldMasterId id="2147483880" r:id="rId118"/>
    <p:sldMasterId id="2147483882" r:id="rId119"/>
    <p:sldMasterId id="2147483884" r:id="rId120"/>
    <p:sldMasterId id="2147483886" r:id="rId121"/>
    <p:sldMasterId id="2147483888" r:id="rId122"/>
    <p:sldMasterId id="2147483890" r:id="rId123"/>
    <p:sldMasterId id="2147483892" r:id="rId124"/>
    <p:sldMasterId id="2147483894" r:id="rId125"/>
    <p:sldMasterId id="2147483896" r:id="rId126"/>
    <p:sldMasterId id="2147483898" r:id="rId127"/>
    <p:sldMasterId id="2147483900" r:id="rId128"/>
    <p:sldMasterId id="2147483902" r:id="rId129"/>
    <p:sldMasterId id="2147483904" r:id="rId130"/>
    <p:sldMasterId id="2147483906" r:id="rId131"/>
    <p:sldMasterId id="2147483908" r:id="rId132"/>
    <p:sldMasterId id="2147483910" r:id="rId133"/>
    <p:sldMasterId id="2147483912" r:id="rId134"/>
    <p:sldMasterId id="2147483914" r:id="rId135"/>
    <p:sldMasterId id="2147483916" r:id="rId136"/>
    <p:sldMasterId id="2147483918" r:id="rId137"/>
    <p:sldMasterId id="2147483920" r:id="rId138"/>
    <p:sldMasterId id="2147483922" r:id="rId139"/>
    <p:sldMasterId id="2147483924" r:id="rId140"/>
    <p:sldMasterId id="2147483926" r:id="rId141"/>
    <p:sldMasterId id="2147483928" r:id="rId142"/>
    <p:sldMasterId id="2147483930" r:id="rId143"/>
    <p:sldMasterId id="2147483932" r:id="rId144"/>
    <p:sldMasterId id="2147483934" r:id="rId145"/>
    <p:sldMasterId id="2147483936" r:id="rId146"/>
    <p:sldMasterId id="2147483938" r:id="rId147"/>
    <p:sldMasterId id="2147483940" r:id="rId148"/>
    <p:sldMasterId id="2147483942" r:id="rId149"/>
    <p:sldMasterId id="2147483944" r:id="rId150"/>
    <p:sldMasterId id="2147483946" r:id="rId151"/>
    <p:sldMasterId id="2147483948" r:id="rId152"/>
    <p:sldMasterId id="2147483950" r:id="rId153"/>
    <p:sldMasterId id="2147483952" r:id="rId154"/>
    <p:sldMasterId id="2147483954" r:id="rId155"/>
    <p:sldMasterId id="2147483956" r:id="rId156"/>
    <p:sldMasterId id="2147483958" r:id="rId157"/>
  </p:sldMasterIdLst>
  <p:notesMasterIdLst>
    <p:notesMasterId r:id="rId158"/>
  </p:notesMasterIdLst>
  <p:sldIdLst>
    <p:sldId id="256" r:id="rId159"/>
    <p:sldId id="257" r:id="rId160"/>
    <p:sldId id="258" r:id="rId161"/>
    <p:sldId id="259" r:id="rId162"/>
    <p:sldId id="260" r:id="rId163"/>
    <p:sldId id="261" r:id="rId164"/>
    <p:sldId id="262" r:id="rId165"/>
    <p:sldId id="263" r:id="rId166"/>
    <p:sldId id="264" r:id="rId167"/>
    <p:sldId id="265" r:id="rId168"/>
    <p:sldId id="266" r:id="rId169"/>
    <p:sldId id="267" r:id="rId170"/>
    <p:sldId id="268" r:id="rId171"/>
    <p:sldId id="269" r:id="rId172"/>
    <p:sldId id="270" r:id="rId173"/>
    <p:sldId id="271" r:id="rId174"/>
    <p:sldId id="272" r:id="rId175"/>
    <p:sldId id="273" r:id="rId176"/>
    <p:sldId id="274" r:id="rId177"/>
    <p:sldId id="275" r:id="rId178"/>
    <p:sldId id="276" r:id="rId179"/>
    <p:sldId id="277" r:id="rId180"/>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Master" Target="slideMasters/slideMaster55.xml"/><Relationship Id="rId57" Type="http://schemas.openxmlformats.org/officeDocument/2006/relationships/slideMaster" Target="slideMasters/slideMaster56.xml"/><Relationship Id="rId58" Type="http://schemas.openxmlformats.org/officeDocument/2006/relationships/slideMaster" Target="slideMasters/slideMaster57.xml"/><Relationship Id="rId59" Type="http://schemas.openxmlformats.org/officeDocument/2006/relationships/slideMaster" Target="slideMasters/slideMaster58.xml"/><Relationship Id="rId60" Type="http://schemas.openxmlformats.org/officeDocument/2006/relationships/slideMaster" Target="slideMasters/slideMaster59.xml"/><Relationship Id="rId61" Type="http://schemas.openxmlformats.org/officeDocument/2006/relationships/slideMaster" Target="slideMasters/slideMaster60.xml"/><Relationship Id="rId62" Type="http://schemas.openxmlformats.org/officeDocument/2006/relationships/slideMaster" Target="slideMasters/slideMaster61.xml"/><Relationship Id="rId63" Type="http://schemas.openxmlformats.org/officeDocument/2006/relationships/slideMaster" Target="slideMasters/slideMaster62.xml"/><Relationship Id="rId64" Type="http://schemas.openxmlformats.org/officeDocument/2006/relationships/slideMaster" Target="slideMasters/slideMaster63.xml"/><Relationship Id="rId65" Type="http://schemas.openxmlformats.org/officeDocument/2006/relationships/slideMaster" Target="slideMasters/slideMaster64.xml"/><Relationship Id="rId66" Type="http://schemas.openxmlformats.org/officeDocument/2006/relationships/slideMaster" Target="slideMasters/slideMaster65.xml"/><Relationship Id="rId67" Type="http://schemas.openxmlformats.org/officeDocument/2006/relationships/slideMaster" Target="slideMasters/slideMaster66.xml"/><Relationship Id="rId68" Type="http://schemas.openxmlformats.org/officeDocument/2006/relationships/slideMaster" Target="slideMasters/slideMaster67.xml"/><Relationship Id="rId69" Type="http://schemas.openxmlformats.org/officeDocument/2006/relationships/slideMaster" Target="slideMasters/slideMaster68.xml"/><Relationship Id="rId70" Type="http://schemas.openxmlformats.org/officeDocument/2006/relationships/slideMaster" Target="slideMasters/slideMaster69.xml"/><Relationship Id="rId71" Type="http://schemas.openxmlformats.org/officeDocument/2006/relationships/slideMaster" Target="slideMasters/slideMaster70.xml"/><Relationship Id="rId72" Type="http://schemas.openxmlformats.org/officeDocument/2006/relationships/slideMaster" Target="slideMasters/slideMaster71.xml"/><Relationship Id="rId73" Type="http://schemas.openxmlformats.org/officeDocument/2006/relationships/slideMaster" Target="slideMasters/slideMaster72.xml"/><Relationship Id="rId74" Type="http://schemas.openxmlformats.org/officeDocument/2006/relationships/slideMaster" Target="slideMasters/slideMaster73.xml"/><Relationship Id="rId75" Type="http://schemas.openxmlformats.org/officeDocument/2006/relationships/slideMaster" Target="slideMasters/slideMaster74.xml"/><Relationship Id="rId76" Type="http://schemas.openxmlformats.org/officeDocument/2006/relationships/slideMaster" Target="slideMasters/slideMaster75.xml"/><Relationship Id="rId77" Type="http://schemas.openxmlformats.org/officeDocument/2006/relationships/slideMaster" Target="slideMasters/slideMaster76.xml"/><Relationship Id="rId78" Type="http://schemas.openxmlformats.org/officeDocument/2006/relationships/slideMaster" Target="slideMasters/slideMaster77.xml"/><Relationship Id="rId79" Type="http://schemas.openxmlformats.org/officeDocument/2006/relationships/slideMaster" Target="slideMasters/slideMaster78.xml"/><Relationship Id="rId80" Type="http://schemas.openxmlformats.org/officeDocument/2006/relationships/slideMaster" Target="slideMasters/slideMaster79.xml"/><Relationship Id="rId81" Type="http://schemas.openxmlformats.org/officeDocument/2006/relationships/slideMaster" Target="slideMasters/slideMaster80.xml"/><Relationship Id="rId82" Type="http://schemas.openxmlformats.org/officeDocument/2006/relationships/slideMaster" Target="slideMasters/slideMaster81.xml"/><Relationship Id="rId83" Type="http://schemas.openxmlformats.org/officeDocument/2006/relationships/slideMaster" Target="slideMasters/slideMaster82.xml"/><Relationship Id="rId84" Type="http://schemas.openxmlformats.org/officeDocument/2006/relationships/slideMaster" Target="slideMasters/slideMaster83.xml"/><Relationship Id="rId85" Type="http://schemas.openxmlformats.org/officeDocument/2006/relationships/slideMaster" Target="slideMasters/slideMaster84.xml"/><Relationship Id="rId86" Type="http://schemas.openxmlformats.org/officeDocument/2006/relationships/slideMaster" Target="slideMasters/slideMaster85.xml"/><Relationship Id="rId87" Type="http://schemas.openxmlformats.org/officeDocument/2006/relationships/slideMaster" Target="slideMasters/slideMaster86.xml"/><Relationship Id="rId88" Type="http://schemas.openxmlformats.org/officeDocument/2006/relationships/slideMaster" Target="slideMasters/slideMaster87.xml"/><Relationship Id="rId89" Type="http://schemas.openxmlformats.org/officeDocument/2006/relationships/slideMaster" Target="slideMasters/slideMaster88.xml"/><Relationship Id="rId90" Type="http://schemas.openxmlformats.org/officeDocument/2006/relationships/slideMaster" Target="slideMasters/slideMaster89.xml"/><Relationship Id="rId91" Type="http://schemas.openxmlformats.org/officeDocument/2006/relationships/slideMaster" Target="slideMasters/slideMaster90.xml"/><Relationship Id="rId92" Type="http://schemas.openxmlformats.org/officeDocument/2006/relationships/slideMaster" Target="slideMasters/slideMaster91.xml"/><Relationship Id="rId93" Type="http://schemas.openxmlformats.org/officeDocument/2006/relationships/slideMaster" Target="slideMasters/slideMaster92.xml"/><Relationship Id="rId94" Type="http://schemas.openxmlformats.org/officeDocument/2006/relationships/slideMaster" Target="slideMasters/slideMaster93.xml"/><Relationship Id="rId95" Type="http://schemas.openxmlformats.org/officeDocument/2006/relationships/slideMaster" Target="slideMasters/slideMaster94.xml"/><Relationship Id="rId96" Type="http://schemas.openxmlformats.org/officeDocument/2006/relationships/slideMaster" Target="slideMasters/slideMaster95.xml"/><Relationship Id="rId97" Type="http://schemas.openxmlformats.org/officeDocument/2006/relationships/slideMaster" Target="slideMasters/slideMaster96.xml"/><Relationship Id="rId98" Type="http://schemas.openxmlformats.org/officeDocument/2006/relationships/slideMaster" Target="slideMasters/slideMaster97.xml"/><Relationship Id="rId99" Type="http://schemas.openxmlformats.org/officeDocument/2006/relationships/slideMaster" Target="slideMasters/slideMaster98.xml"/><Relationship Id="rId100" Type="http://schemas.openxmlformats.org/officeDocument/2006/relationships/slideMaster" Target="slideMasters/slideMaster99.xml"/><Relationship Id="rId101" Type="http://schemas.openxmlformats.org/officeDocument/2006/relationships/slideMaster" Target="slideMasters/slideMaster100.xml"/><Relationship Id="rId102" Type="http://schemas.openxmlformats.org/officeDocument/2006/relationships/slideMaster" Target="slideMasters/slideMaster101.xml"/><Relationship Id="rId103" Type="http://schemas.openxmlformats.org/officeDocument/2006/relationships/slideMaster" Target="slideMasters/slideMaster102.xml"/><Relationship Id="rId104" Type="http://schemas.openxmlformats.org/officeDocument/2006/relationships/slideMaster" Target="slideMasters/slideMaster103.xml"/><Relationship Id="rId105" Type="http://schemas.openxmlformats.org/officeDocument/2006/relationships/slideMaster" Target="slideMasters/slideMaster104.xml"/><Relationship Id="rId106" Type="http://schemas.openxmlformats.org/officeDocument/2006/relationships/slideMaster" Target="slideMasters/slideMaster105.xml"/><Relationship Id="rId107" Type="http://schemas.openxmlformats.org/officeDocument/2006/relationships/slideMaster" Target="slideMasters/slideMaster106.xml"/><Relationship Id="rId108" Type="http://schemas.openxmlformats.org/officeDocument/2006/relationships/slideMaster" Target="slideMasters/slideMaster107.xml"/><Relationship Id="rId109" Type="http://schemas.openxmlformats.org/officeDocument/2006/relationships/slideMaster" Target="slideMasters/slideMaster108.xml"/><Relationship Id="rId110" Type="http://schemas.openxmlformats.org/officeDocument/2006/relationships/slideMaster" Target="slideMasters/slideMaster109.xml"/><Relationship Id="rId111" Type="http://schemas.openxmlformats.org/officeDocument/2006/relationships/slideMaster" Target="slideMasters/slideMaster110.xml"/><Relationship Id="rId112" Type="http://schemas.openxmlformats.org/officeDocument/2006/relationships/slideMaster" Target="slideMasters/slideMaster111.xml"/><Relationship Id="rId113" Type="http://schemas.openxmlformats.org/officeDocument/2006/relationships/slideMaster" Target="slideMasters/slideMaster112.xml"/><Relationship Id="rId114" Type="http://schemas.openxmlformats.org/officeDocument/2006/relationships/slideMaster" Target="slideMasters/slideMaster113.xml"/><Relationship Id="rId115" Type="http://schemas.openxmlformats.org/officeDocument/2006/relationships/slideMaster" Target="slideMasters/slideMaster114.xml"/><Relationship Id="rId116" Type="http://schemas.openxmlformats.org/officeDocument/2006/relationships/slideMaster" Target="slideMasters/slideMaster115.xml"/><Relationship Id="rId117" Type="http://schemas.openxmlformats.org/officeDocument/2006/relationships/slideMaster" Target="slideMasters/slideMaster116.xml"/><Relationship Id="rId118" Type="http://schemas.openxmlformats.org/officeDocument/2006/relationships/slideMaster" Target="slideMasters/slideMaster117.xml"/><Relationship Id="rId119" Type="http://schemas.openxmlformats.org/officeDocument/2006/relationships/slideMaster" Target="slideMasters/slideMaster118.xml"/><Relationship Id="rId120" Type="http://schemas.openxmlformats.org/officeDocument/2006/relationships/slideMaster" Target="slideMasters/slideMaster119.xml"/><Relationship Id="rId121" Type="http://schemas.openxmlformats.org/officeDocument/2006/relationships/slideMaster" Target="slideMasters/slideMaster120.xml"/><Relationship Id="rId122" Type="http://schemas.openxmlformats.org/officeDocument/2006/relationships/slideMaster" Target="slideMasters/slideMaster121.xml"/><Relationship Id="rId123" Type="http://schemas.openxmlformats.org/officeDocument/2006/relationships/slideMaster" Target="slideMasters/slideMaster122.xml"/><Relationship Id="rId124" Type="http://schemas.openxmlformats.org/officeDocument/2006/relationships/slideMaster" Target="slideMasters/slideMaster123.xml"/><Relationship Id="rId125" Type="http://schemas.openxmlformats.org/officeDocument/2006/relationships/slideMaster" Target="slideMasters/slideMaster124.xml"/><Relationship Id="rId126" Type="http://schemas.openxmlformats.org/officeDocument/2006/relationships/slideMaster" Target="slideMasters/slideMaster125.xml"/><Relationship Id="rId127" Type="http://schemas.openxmlformats.org/officeDocument/2006/relationships/slideMaster" Target="slideMasters/slideMaster126.xml"/><Relationship Id="rId128" Type="http://schemas.openxmlformats.org/officeDocument/2006/relationships/slideMaster" Target="slideMasters/slideMaster127.xml"/><Relationship Id="rId129" Type="http://schemas.openxmlformats.org/officeDocument/2006/relationships/slideMaster" Target="slideMasters/slideMaster128.xml"/><Relationship Id="rId130" Type="http://schemas.openxmlformats.org/officeDocument/2006/relationships/slideMaster" Target="slideMasters/slideMaster129.xml"/><Relationship Id="rId131" Type="http://schemas.openxmlformats.org/officeDocument/2006/relationships/slideMaster" Target="slideMasters/slideMaster130.xml"/><Relationship Id="rId132" Type="http://schemas.openxmlformats.org/officeDocument/2006/relationships/slideMaster" Target="slideMasters/slideMaster131.xml"/><Relationship Id="rId133" Type="http://schemas.openxmlformats.org/officeDocument/2006/relationships/slideMaster" Target="slideMasters/slideMaster132.xml"/><Relationship Id="rId134" Type="http://schemas.openxmlformats.org/officeDocument/2006/relationships/slideMaster" Target="slideMasters/slideMaster133.xml"/><Relationship Id="rId135" Type="http://schemas.openxmlformats.org/officeDocument/2006/relationships/slideMaster" Target="slideMasters/slideMaster134.xml"/><Relationship Id="rId136" Type="http://schemas.openxmlformats.org/officeDocument/2006/relationships/slideMaster" Target="slideMasters/slideMaster135.xml"/><Relationship Id="rId137" Type="http://schemas.openxmlformats.org/officeDocument/2006/relationships/slideMaster" Target="slideMasters/slideMaster136.xml"/><Relationship Id="rId138" Type="http://schemas.openxmlformats.org/officeDocument/2006/relationships/slideMaster" Target="slideMasters/slideMaster137.xml"/><Relationship Id="rId139" Type="http://schemas.openxmlformats.org/officeDocument/2006/relationships/slideMaster" Target="slideMasters/slideMaster138.xml"/><Relationship Id="rId140" Type="http://schemas.openxmlformats.org/officeDocument/2006/relationships/slideMaster" Target="slideMasters/slideMaster139.xml"/><Relationship Id="rId141" Type="http://schemas.openxmlformats.org/officeDocument/2006/relationships/slideMaster" Target="slideMasters/slideMaster140.xml"/><Relationship Id="rId142" Type="http://schemas.openxmlformats.org/officeDocument/2006/relationships/slideMaster" Target="slideMasters/slideMaster141.xml"/><Relationship Id="rId143" Type="http://schemas.openxmlformats.org/officeDocument/2006/relationships/slideMaster" Target="slideMasters/slideMaster142.xml"/><Relationship Id="rId144" Type="http://schemas.openxmlformats.org/officeDocument/2006/relationships/slideMaster" Target="slideMasters/slideMaster143.xml"/><Relationship Id="rId145" Type="http://schemas.openxmlformats.org/officeDocument/2006/relationships/slideMaster" Target="slideMasters/slideMaster144.xml"/><Relationship Id="rId146" Type="http://schemas.openxmlformats.org/officeDocument/2006/relationships/slideMaster" Target="slideMasters/slideMaster145.xml"/><Relationship Id="rId147" Type="http://schemas.openxmlformats.org/officeDocument/2006/relationships/slideMaster" Target="slideMasters/slideMaster146.xml"/><Relationship Id="rId148" Type="http://schemas.openxmlformats.org/officeDocument/2006/relationships/slideMaster" Target="slideMasters/slideMaster147.xml"/><Relationship Id="rId149" Type="http://schemas.openxmlformats.org/officeDocument/2006/relationships/slideMaster" Target="slideMasters/slideMaster148.xml"/><Relationship Id="rId150" Type="http://schemas.openxmlformats.org/officeDocument/2006/relationships/slideMaster" Target="slideMasters/slideMaster149.xml"/><Relationship Id="rId151" Type="http://schemas.openxmlformats.org/officeDocument/2006/relationships/slideMaster" Target="slideMasters/slideMaster150.xml"/><Relationship Id="rId152" Type="http://schemas.openxmlformats.org/officeDocument/2006/relationships/slideMaster" Target="slideMasters/slideMaster151.xml"/><Relationship Id="rId153" Type="http://schemas.openxmlformats.org/officeDocument/2006/relationships/slideMaster" Target="slideMasters/slideMaster152.xml"/><Relationship Id="rId154" Type="http://schemas.openxmlformats.org/officeDocument/2006/relationships/slideMaster" Target="slideMasters/slideMaster153.xml"/><Relationship Id="rId155" Type="http://schemas.openxmlformats.org/officeDocument/2006/relationships/slideMaster" Target="slideMasters/slideMaster154.xml"/><Relationship Id="rId156" Type="http://schemas.openxmlformats.org/officeDocument/2006/relationships/slideMaster" Target="slideMasters/slideMaster155.xml"/><Relationship Id="rId157" Type="http://schemas.openxmlformats.org/officeDocument/2006/relationships/slideMaster" Target="slideMasters/slideMaster156.xml"/><Relationship Id="rId158" Type="http://schemas.openxmlformats.org/officeDocument/2006/relationships/notesMaster" Target="notesMasters/notesMaster1.xml"/><Relationship Id="rId159" Type="http://schemas.openxmlformats.org/officeDocument/2006/relationships/slide" Target="slides/slide1.xml"/><Relationship Id="rId160" Type="http://schemas.openxmlformats.org/officeDocument/2006/relationships/slide" Target="slides/slide2.xml"/><Relationship Id="rId161" Type="http://schemas.openxmlformats.org/officeDocument/2006/relationships/slide" Target="slides/slide3.xml"/><Relationship Id="rId162" Type="http://schemas.openxmlformats.org/officeDocument/2006/relationships/slide" Target="slides/slide4.xml"/><Relationship Id="rId163" Type="http://schemas.openxmlformats.org/officeDocument/2006/relationships/slide" Target="slides/slide5.xml"/><Relationship Id="rId164" Type="http://schemas.openxmlformats.org/officeDocument/2006/relationships/slide" Target="slides/slide6.xml"/><Relationship Id="rId165" Type="http://schemas.openxmlformats.org/officeDocument/2006/relationships/slide" Target="slides/slide7.xml"/><Relationship Id="rId166" Type="http://schemas.openxmlformats.org/officeDocument/2006/relationships/slide" Target="slides/slide8.xml"/><Relationship Id="rId167" Type="http://schemas.openxmlformats.org/officeDocument/2006/relationships/slide" Target="slides/slide9.xml"/><Relationship Id="rId168" Type="http://schemas.openxmlformats.org/officeDocument/2006/relationships/slide" Target="slides/slide10.xml"/><Relationship Id="rId169" Type="http://schemas.openxmlformats.org/officeDocument/2006/relationships/slide" Target="slides/slide11.xml"/><Relationship Id="rId170" Type="http://schemas.openxmlformats.org/officeDocument/2006/relationships/slide" Target="slides/slide12.xml"/><Relationship Id="rId171" Type="http://schemas.openxmlformats.org/officeDocument/2006/relationships/slide" Target="slides/slide13.xml"/><Relationship Id="rId172" Type="http://schemas.openxmlformats.org/officeDocument/2006/relationships/slide" Target="slides/slide14.xml"/><Relationship Id="rId173" Type="http://schemas.openxmlformats.org/officeDocument/2006/relationships/slide" Target="slides/slide15.xml"/><Relationship Id="rId174" Type="http://schemas.openxmlformats.org/officeDocument/2006/relationships/slide" Target="slides/slide16.xml"/><Relationship Id="rId175" Type="http://schemas.openxmlformats.org/officeDocument/2006/relationships/slide" Target="slides/slide17.xml"/><Relationship Id="rId176" Type="http://schemas.openxmlformats.org/officeDocument/2006/relationships/slide" Target="slides/slide18.xml"/><Relationship Id="rId177" Type="http://schemas.openxmlformats.org/officeDocument/2006/relationships/slide" Target="slides/slide19.xml"/><Relationship Id="rId178" Type="http://schemas.openxmlformats.org/officeDocument/2006/relationships/slide" Target="slides/slide20.xml"/><Relationship Id="rId179" Type="http://schemas.openxmlformats.org/officeDocument/2006/relationships/slide" Target="slides/slide21.xml"/><Relationship Id="rId180" Type="http://schemas.openxmlformats.org/officeDocument/2006/relationships/slide" Target="slides/slide22.xml"/><Relationship Id="rId18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57.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4" name="PlaceHolder 1"/>
          <p:cNvSpPr>
            <a:spLocks noGrp="1"/>
          </p:cNvSpPr>
          <p:nvPr>
            <p:ph type="sldImg"/>
          </p:nvPr>
        </p:nvSpPr>
        <p:spPr>
          <a:xfrm>
            <a:off x="0" y="812520"/>
            <a:ext cx="0" cy="0"/>
          </a:xfrm>
          <a:prstGeom prst="rect">
            <a:avLst/>
          </a:prstGeom>
          <a:noFill/>
          <a:ln w="0">
            <a:noFill/>
          </a:ln>
        </p:spPr>
        <p:txBody>
          <a:bodyPr lIns="0" rIns="0" tIns="0" bIns="0" anchor="ctr">
            <a:noAutofit/>
          </a:bodyPr>
          <a:p>
            <a:pPr algn="ctr"/>
            <a:r>
              <a:rPr b="0" lang="es-AR" sz="4400" spc="-1" strike="noStrike">
                <a:solidFill>
                  <a:srgbClr val="000000"/>
                </a:solidFill>
                <a:latin typeface="Arial"/>
              </a:rPr>
              <a:t>Pulse para desplazar la diapositiva</a:t>
            </a:r>
            <a:endParaRPr b="0" lang="es-AR" sz="4400" spc="-1" strike="noStrike">
              <a:solidFill>
                <a:srgbClr val="000000"/>
              </a:solidFill>
              <a:latin typeface="Arial"/>
            </a:endParaRPr>
          </a:p>
        </p:txBody>
      </p:sp>
      <p:sp>
        <p:nvSpPr>
          <p:cNvPr id="995"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s-AR" sz="2000" spc="-1" strike="noStrike">
                <a:solidFill>
                  <a:srgbClr val="000000"/>
                </a:solidFill>
                <a:latin typeface="Arial"/>
              </a:rPr>
              <a:t>Pulse para editar el formato de las notas</a:t>
            </a:r>
            <a:endParaRPr b="0" lang="es-AR" sz="2000" spc="-1" strike="noStrike">
              <a:solidFill>
                <a:srgbClr val="000000"/>
              </a:solidFill>
              <a:latin typeface="Arial"/>
            </a:endParaRPr>
          </a:p>
        </p:txBody>
      </p:sp>
      <p:sp>
        <p:nvSpPr>
          <p:cNvPr id="996"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s-AR" sz="1400" spc="-1" strike="noStrike">
                <a:solidFill>
                  <a:srgbClr val="000000"/>
                </a:solidFill>
                <a:latin typeface="Times New Roman"/>
              </a:rPr>
              <a:t>&lt;cabecera&gt;</a:t>
            </a:r>
            <a:endParaRPr b="0" lang="es-AR" sz="1400" spc="-1" strike="noStrike">
              <a:solidFill>
                <a:srgbClr val="000000"/>
              </a:solidFill>
              <a:latin typeface="Times New Roman"/>
            </a:endParaRPr>
          </a:p>
        </p:txBody>
      </p:sp>
      <p:sp>
        <p:nvSpPr>
          <p:cNvPr id="997"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s-AR" sz="1400" spc="-1" strike="noStrike">
                <a:solidFill>
                  <a:srgbClr val="000000"/>
                </a:solidFill>
                <a:latin typeface="Times New Roman"/>
              </a:defRPr>
            </a:lvl1pPr>
          </a:lstStyle>
          <a:p>
            <a:pPr indent="0" algn="r">
              <a:buNone/>
            </a:pPr>
            <a:r>
              <a:rPr b="0" lang="es-AR" sz="1400" spc="-1" strike="noStrike">
                <a:solidFill>
                  <a:srgbClr val="000000"/>
                </a:solidFill>
                <a:latin typeface="Times New Roman"/>
              </a:rPr>
              <a:t>&lt;fecha/hora&gt;</a:t>
            </a:r>
            <a:endParaRPr b="0" lang="es-AR" sz="1400" spc="-1" strike="noStrike">
              <a:solidFill>
                <a:srgbClr val="000000"/>
              </a:solidFill>
              <a:latin typeface="Times New Roman"/>
            </a:endParaRPr>
          </a:p>
        </p:txBody>
      </p:sp>
      <p:sp>
        <p:nvSpPr>
          <p:cNvPr id="998"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s-AR" sz="1400" spc="-1" strike="noStrike">
                <a:solidFill>
                  <a:srgbClr val="000000"/>
                </a:solidFill>
                <a:latin typeface="Times New Roman"/>
              </a:defRPr>
            </a:lvl1pPr>
          </a:lstStyle>
          <a:p>
            <a:pPr indent="0">
              <a:buNone/>
            </a:pPr>
            <a:r>
              <a:rPr b="0" lang="es-AR" sz="1400" spc="-1" strike="noStrike">
                <a:solidFill>
                  <a:srgbClr val="000000"/>
                </a:solidFill>
                <a:latin typeface="Times New Roman"/>
              </a:rPr>
              <a:t>&lt;pie de página&gt;</a:t>
            </a:r>
            <a:endParaRPr b="0" lang="es-AR" sz="1400" spc="-1" strike="noStrike">
              <a:solidFill>
                <a:srgbClr val="000000"/>
              </a:solidFill>
              <a:latin typeface="Times New Roman"/>
            </a:endParaRPr>
          </a:p>
        </p:txBody>
      </p:sp>
      <p:sp>
        <p:nvSpPr>
          <p:cNvPr id="999"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s-AR" sz="1400" spc="-1" strike="noStrike">
                <a:solidFill>
                  <a:srgbClr val="000000"/>
                </a:solidFill>
                <a:latin typeface="Times New Roman"/>
              </a:defRPr>
            </a:lvl1pPr>
          </a:lstStyle>
          <a:p>
            <a:pPr indent="0" algn="r">
              <a:buNone/>
            </a:pPr>
            <a:fld id="{324D26EC-AC6E-4B5C-AEFB-03C7031B96F2}" type="slidenum">
              <a:rPr b="0" lang="es-AR" sz="1400" spc="-1" strike="noStrike">
                <a:solidFill>
                  <a:srgbClr val="000000"/>
                </a:solidFill>
                <a:latin typeface="Times New Roman"/>
              </a:rPr>
              <a:t>&lt;número&gt;</a:t>
            </a:fld>
            <a:endParaRPr b="0" lang="es-A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3" name="PlaceHolder 1"/>
          <p:cNvSpPr>
            <a:spLocks noGrp="1"/>
          </p:cNvSpPr>
          <p:nvPr>
            <p:ph type="body"/>
          </p:nvPr>
        </p:nvSpPr>
        <p:spPr>
          <a:xfrm>
            <a:off x="685800" y="4343400"/>
            <a:ext cx="5484960" cy="4113360"/>
          </a:xfrm>
          <a:prstGeom prst="rect">
            <a:avLst/>
          </a:prstGeom>
          <a:noFill/>
          <a:ln w="0">
            <a:noFill/>
          </a:ln>
        </p:spPr>
        <p:txBody>
          <a:bodyPr lIns="0" rIns="0" tIns="91440" bIns="91440" anchor="t">
            <a:noAutofit/>
          </a:bodyPr>
          <a:p>
            <a:pPr marL="216000" indent="-216000">
              <a:lnSpc>
                <a:spcPct val="100000"/>
              </a:lnSpc>
              <a:buNone/>
              <a:tabLst>
                <a:tab algn="l" pos="0"/>
              </a:tabLst>
            </a:pPr>
            <a:r>
              <a:rPr b="0" lang="es-AR" sz="1200" spc="-1" strike="noStrike">
                <a:solidFill>
                  <a:srgbClr val="000000"/>
                </a:solidFill>
                <a:latin typeface="Calibri"/>
                <a:ea typeface="Calibri"/>
              </a:rPr>
              <a:t>Preguntarles que conclusión</a:t>
            </a:r>
            <a:endParaRPr b="0" lang="es-AR" sz="1200" spc="-1" strike="noStrike">
              <a:solidFill>
                <a:srgbClr val="000000"/>
              </a:solidFill>
              <a:latin typeface="Arial"/>
            </a:endParaRPr>
          </a:p>
        </p:txBody>
      </p:sp>
      <p:sp>
        <p:nvSpPr>
          <p:cNvPr id="1074" name="PlaceHolder 2"/>
          <p:cNvSpPr>
            <a:spLocks noGrp="1"/>
          </p:cNvSpPr>
          <p:nvPr>
            <p:ph type="sldImg"/>
          </p:nvPr>
        </p:nvSpPr>
        <p:spPr>
          <a:xfrm>
            <a:off x="1143360" y="685800"/>
            <a:ext cx="4570920" cy="3427560"/>
          </a:xfrm>
          <a:prstGeom prst="rect">
            <a:avLst/>
          </a:prstGeom>
          <a:ln w="0">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00.xml.rels><?xml version="1.0" encoding="UTF-8"?>
<Relationships xmlns="http://schemas.openxmlformats.org/package/2006/relationships"><Relationship Id="rId1" Type="http://schemas.openxmlformats.org/officeDocument/2006/relationships/slideMaster" Target="../slideMasters/slideMaster100.xml"/>
</Relationships>
</file>

<file path=ppt/slideLayouts/_rels/slideLayout101.xml.rels><?xml version="1.0" encoding="UTF-8"?>
<Relationships xmlns="http://schemas.openxmlformats.org/package/2006/relationships"><Relationship Id="rId1" Type="http://schemas.openxmlformats.org/officeDocument/2006/relationships/slideMaster" Target="../slideMasters/slideMaster101.xml"/>
</Relationships>
</file>

<file path=ppt/slideLayouts/_rels/slideLayout102.xml.rels><?xml version="1.0" encoding="UTF-8"?>
<Relationships xmlns="http://schemas.openxmlformats.org/package/2006/relationships"><Relationship Id="rId1" Type="http://schemas.openxmlformats.org/officeDocument/2006/relationships/slideMaster" Target="../slideMasters/slideMaster102.xml"/>
</Relationships>
</file>

<file path=ppt/slideLayouts/_rels/slideLayout103.xml.rels><?xml version="1.0" encoding="UTF-8"?>
<Relationships xmlns="http://schemas.openxmlformats.org/package/2006/relationships"><Relationship Id="rId1" Type="http://schemas.openxmlformats.org/officeDocument/2006/relationships/slideMaster" Target="../slideMasters/slideMaster103.xml"/>
</Relationships>
</file>

<file path=ppt/slideLayouts/_rels/slideLayout104.xml.rels><?xml version="1.0" encoding="UTF-8"?>
<Relationships xmlns="http://schemas.openxmlformats.org/package/2006/relationships"><Relationship Id="rId1" Type="http://schemas.openxmlformats.org/officeDocument/2006/relationships/slideMaster" Target="../slideMasters/slideMaster104.xml"/>
</Relationships>
</file>

<file path=ppt/slideLayouts/_rels/slideLayout105.xml.rels><?xml version="1.0" encoding="UTF-8"?>
<Relationships xmlns="http://schemas.openxmlformats.org/package/2006/relationships"><Relationship Id="rId1" Type="http://schemas.openxmlformats.org/officeDocument/2006/relationships/slideMaster" Target="../slideMasters/slideMaster105.xml"/>
</Relationships>
</file>

<file path=ppt/slideLayouts/_rels/slideLayout106.xml.rels><?xml version="1.0" encoding="UTF-8"?>
<Relationships xmlns="http://schemas.openxmlformats.org/package/2006/relationships"><Relationship Id="rId1" Type="http://schemas.openxmlformats.org/officeDocument/2006/relationships/slideMaster" Target="../slideMasters/slideMaster106.xml"/>
</Relationships>
</file>

<file path=ppt/slideLayouts/_rels/slideLayout107.xml.rels><?xml version="1.0" encoding="UTF-8"?>
<Relationships xmlns="http://schemas.openxmlformats.org/package/2006/relationships"><Relationship Id="rId1" Type="http://schemas.openxmlformats.org/officeDocument/2006/relationships/slideMaster" Target="../slideMasters/slideMaster107.xml"/>
</Relationships>
</file>

<file path=ppt/slideLayouts/_rels/slideLayout108.xml.rels><?xml version="1.0" encoding="UTF-8"?>
<Relationships xmlns="http://schemas.openxmlformats.org/package/2006/relationships"><Relationship Id="rId1" Type="http://schemas.openxmlformats.org/officeDocument/2006/relationships/slideMaster" Target="../slideMasters/slideMaster108.xml"/>
</Relationships>
</file>

<file path=ppt/slideLayouts/_rels/slideLayout109.xml.rels><?xml version="1.0" encoding="UTF-8"?>
<Relationships xmlns="http://schemas.openxmlformats.org/package/2006/relationships"><Relationship Id="rId1" Type="http://schemas.openxmlformats.org/officeDocument/2006/relationships/slideMaster" Target="../slideMasters/slideMaster109.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10.xml.rels><?xml version="1.0" encoding="UTF-8"?>
<Relationships xmlns="http://schemas.openxmlformats.org/package/2006/relationships"><Relationship Id="rId1" Type="http://schemas.openxmlformats.org/officeDocument/2006/relationships/slideMaster" Target="../slideMasters/slideMaster110.xml"/>
</Relationships>
</file>

<file path=ppt/slideLayouts/_rels/slideLayout111.xml.rels><?xml version="1.0" encoding="UTF-8"?>
<Relationships xmlns="http://schemas.openxmlformats.org/package/2006/relationships"><Relationship Id="rId1" Type="http://schemas.openxmlformats.org/officeDocument/2006/relationships/slideMaster" Target="../slideMasters/slideMaster111.xml"/>
</Relationships>
</file>

<file path=ppt/slideLayouts/_rels/slideLayout112.xml.rels><?xml version="1.0" encoding="UTF-8"?>
<Relationships xmlns="http://schemas.openxmlformats.org/package/2006/relationships"><Relationship Id="rId1" Type="http://schemas.openxmlformats.org/officeDocument/2006/relationships/slideMaster" Target="../slideMasters/slideMaster112.xml"/>
</Relationships>
</file>

<file path=ppt/slideLayouts/_rels/slideLayout113.xml.rels><?xml version="1.0" encoding="UTF-8"?>
<Relationships xmlns="http://schemas.openxmlformats.org/package/2006/relationships"><Relationship Id="rId1" Type="http://schemas.openxmlformats.org/officeDocument/2006/relationships/slideMaster" Target="../slideMasters/slideMaster113.xml"/>
</Relationships>
</file>

<file path=ppt/slideLayouts/_rels/slideLayout114.xml.rels><?xml version="1.0" encoding="UTF-8"?>
<Relationships xmlns="http://schemas.openxmlformats.org/package/2006/relationships"><Relationship Id="rId1" Type="http://schemas.openxmlformats.org/officeDocument/2006/relationships/slideMaster" Target="../slideMasters/slideMaster114.xml"/>
</Relationships>
</file>

<file path=ppt/slideLayouts/_rels/slideLayout115.xml.rels><?xml version="1.0" encoding="UTF-8"?>
<Relationships xmlns="http://schemas.openxmlformats.org/package/2006/relationships"><Relationship Id="rId1" Type="http://schemas.openxmlformats.org/officeDocument/2006/relationships/slideMaster" Target="../slideMasters/slideMaster115.xml"/>
</Relationships>
</file>

<file path=ppt/slideLayouts/_rels/slideLayout116.xml.rels><?xml version="1.0" encoding="UTF-8"?>
<Relationships xmlns="http://schemas.openxmlformats.org/package/2006/relationships"><Relationship Id="rId1" Type="http://schemas.openxmlformats.org/officeDocument/2006/relationships/slideMaster" Target="../slideMasters/slideMaster116.xml"/>
</Relationships>
</file>

<file path=ppt/slideLayouts/_rels/slideLayout117.xml.rels><?xml version="1.0" encoding="UTF-8"?>
<Relationships xmlns="http://schemas.openxmlformats.org/package/2006/relationships"><Relationship Id="rId1" Type="http://schemas.openxmlformats.org/officeDocument/2006/relationships/slideMaster" Target="../slideMasters/slideMaster117.xml"/>
</Relationships>
</file>

<file path=ppt/slideLayouts/_rels/slideLayout118.xml.rels><?xml version="1.0" encoding="UTF-8"?>
<Relationships xmlns="http://schemas.openxmlformats.org/package/2006/relationships"><Relationship Id="rId1" Type="http://schemas.openxmlformats.org/officeDocument/2006/relationships/slideMaster" Target="../slideMasters/slideMaster118.xml"/>
</Relationships>
</file>

<file path=ppt/slideLayouts/_rels/slideLayout119.xml.rels><?xml version="1.0" encoding="UTF-8"?>
<Relationships xmlns="http://schemas.openxmlformats.org/package/2006/relationships"><Relationship Id="rId1" Type="http://schemas.openxmlformats.org/officeDocument/2006/relationships/slideMaster" Target="../slideMasters/slideMaster119.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20.xml.rels><?xml version="1.0" encoding="UTF-8"?>
<Relationships xmlns="http://schemas.openxmlformats.org/package/2006/relationships"><Relationship Id="rId1" Type="http://schemas.openxmlformats.org/officeDocument/2006/relationships/slideMaster" Target="../slideMasters/slideMaster120.xml"/>
</Relationships>
</file>

<file path=ppt/slideLayouts/_rels/slideLayout121.xml.rels><?xml version="1.0" encoding="UTF-8"?>
<Relationships xmlns="http://schemas.openxmlformats.org/package/2006/relationships"><Relationship Id="rId1" Type="http://schemas.openxmlformats.org/officeDocument/2006/relationships/slideMaster" Target="../slideMasters/slideMaster121.xml"/>
</Relationships>
</file>

<file path=ppt/slideLayouts/_rels/slideLayout122.xml.rels><?xml version="1.0" encoding="UTF-8"?>
<Relationships xmlns="http://schemas.openxmlformats.org/package/2006/relationships"><Relationship Id="rId1" Type="http://schemas.openxmlformats.org/officeDocument/2006/relationships/slideMaster" Target="../slideMasters/slideMaster122.xml"/>
</Relationships>
</file>

<file path=ppt/slideLayouts/_rels/slideLayout123.xml.rels><?xml version="1.0" encoding="UTF-8"?>
<Relationships xmlns="http://schemas.openxmlformats.org/package/2006/relationships"><Relationship Id="rId1" Type="http://schemas.openxmlformats.org/officeDocument/2006/relationships/slideMaster" Target="../slideMasters/slideMaster123.xml"/>
</Relationships>
</file>

<file path=ppt/slideLayouts/_rels/slideLayout124.xml.rels><?xml version="1.0" encoding="UTF-8"?>
<Relationships xmlns="http://schemas.openxmlformats.org/package/2006/relationships"><Relationship Id="rId1" Type="http://schemas.openxmlformats.org/officeDocument/2006/relationships/slideMaster" Target="../slideMasters/slideMaster124.xml"/>
</Relationships>
</file>

<file path=ppt/slideLayouts/_rels/slideLayout125.xml.rels><?xml version="1.0" encoding="UTF-8"?>
<Relationships xmlns="http://schemas.openxmlformats.org/package/2006/relationships"><Relationship Id="rId1" Type="http://schemas.openxmlformats.org/officeDocument/2006/relationships/slideMaster" Target="../slideMasters/slideMaster125.xml"/>
</Relationships>
</file>

<file path=ppt/slideLayouts/_rels/slideLayout126.xml.rels><?xml version="1.0" encoding="UTF-8"?>
<Relationships xmlns="http://schemas.openxmlformats.org/package/2006/relationships"><Relationship Id="rId1" Type="http://schemas.openxmlformats.org/officeDocument/2006/relationships/slideMaster" Target="../slideMasters/slideMaster126.xml"/>
</Relationships>
</file>

<file path=ppt/slideLayouts/_rels/slideLayout127.xml.rels><?xml version="1.0" encoding="UTF-8"?>
<Relationships xmlns="http://schemas.openxmlformats.org/package/2006/relationships"><Relationship Id="rId1" Type="http://schemas.openxmlformats.org/officeDocument/2006/relationships/slideMaster" Target="../slideMasters/slideMaster127.xml"/>
</Relationships>
</file>

<file path=ppt/slideLayouts/_rels/slideLayout128.xml.rels><?xml version="1.0" encoding="UTF-8"?>
<Relationships xmlns="http://schemas.openxmlformats.org/package/2006/relationships"><Relationship Id="rId1" Type="http://schemas.openxmlformats.org/officeDocument/2006/relationships/slideMaster" Target="../slideMasters/slideMaster128.xml"/>
</Relationships>
</file>

<file path=ppt/slideLayouts/_rels/slideLayout129.xml.rels><?xml version="1.0" encoding="UTF-8"?>
<Relationships xmlns="http://schemas.openxmlformats.org/package/2006/relationships"><Relationship Id="rId1" Type="http://schemas.openxmlformats.org/officeDocument/2006/relationships/slideMaster" Target="../slideMasters/slideMaster12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30.xml.rels><?xml version="1.0" encoding="UTF-8"?>
<Relationships xmlns="http://schemas.openxmlformats.org/package/2006/relationships"><Relationship Id="rId1" Type="http://schemas.openxmlformats.org/officeDocument/2006/relationships/slideMaster" Target="../slideMasters/slideMaster130.xml"/>
</Relationships>
</file>

<file path=ppt/slideLayouts/_rels/slideLayout131.xml.rels><?xml version="1.0" encoding="UTF-8"?>
<Relationships xmlns="http://schemas.openxmlformats.org/package/2006/relationships"><Relationship Id="rId1" Type="http://schemas.openxmlformats.org/officeDocument/2006/relationships/slideMaster" Target="../slideMasters/slideMaster131.xml"/>
</Relationships>
</file>

<file path=ppt/slideLayouts/_rels/slideLayout132.xml.rels><?xml version="1.0" encoding="UTF-8"?>
<Relationships xmlns="http://schemas.openxmlformats.org/package/2006/relationships"><Relationship Id="rId1" Type="http://schemas.openxmlformats.org/officeDocument/2006/relationships/slideMaster" Target="../slideMasters/slideMaster132.xml"/>
</Relationships>
</file>

<file path=ppt/slideLayouts/_rels/slideLayout133.xml.rels><?xml version="1.0" encoding="UTF-8"?>
<Relationships xmlns="http://schemas.openxmlformats.org/package/2006/relationships"><Relationship Id="rId1" Type="http://schemas.openxmlformats.org/officeDocument/2006/relationships/slideMaster" Target="../slideMasters/slideMaster133.xml"/>
</Relationships>
</file>

<file path=ppt/slideLayouts/_rels/slideLayout134.xml.rels><?xml version="1.0" encoding="UTF-8"?>
<Relationships xmlns="http://schemas.openxmlformats.org/package/2006/relationships"><Relationship Id="rId1" Type="http://schemas.openxmlformats.org/officeDocument/2006/relationships/slideMaster" Target="../slideMasters/slideMaster134.xml"/>
</Relationships>
</file>

<file path=ppt/slideLayouts/_rels/slideLayout135.xml.rels><?xml version="1.0" encoding="UTF-8"?>
<Relationships xmlns="http://schemas.openxmlformats.org/package/2006/relationships"><Relationship Id="rId1" Type="http://schemas.openxmlformats.org/officeDocument/2006/relationships/slideMaster" Target="../slideMasters/slideMaster135.xml"/>
</Relationships>
</file>

<file path=ppt/slideLayouts/_rels/slideLayout136.xml.rels><?xml version="1.0" encoding="UTF-8"?>
<Relationships xmlns="http://schemas.openxmlformats.org/package/2006/relationships"><Relationship Id="rId1" Type="http://schemas.openxmlformats.org/officeDocument/2006/relationships/slideMaster" Target="../slideMasters/slideMaster136.xml"/>
</Relationships>
</file>

<file path=ppt/slideLayouts/_rels/slideLayout137.xml.rels><?xml version="1.0" encoding="UTF-8"?>
<Relationships xmlns="http://schemas.openxmlformats.org/package/2006/relationships"><Relationship Id="rId1" Type="http://schemas.openxmlformats.org/officeDocument/2006/relationships/slideMaster" Target="../slideMasters/slideMaster137.xml"/>
</Relationships>
</file>

<file path=ppt/slideLayouts/_rels/slideLayout138.xml.rels><?xml version="1.0" encoding="UTF-8"?>
<Relationships xmlns="http://schemas.openxmlformats.org/package/2006/relationships"><Relationship Id="rId1" Type="http://schemas.openxmlformats.org/officeDocument/2006/relationships/slideMaster" Target="../slideMasters/slideMaster138.xml"/>
</Relationships>
</file>

<file path=ppt/slideLayouts/_rels/slideLayout139.xml.rels><?xml version="1.0" encoding="UTF-8"?>
<Relationships xmlns="http://schemas.openxmlformats.org/package/2006/relationships"><Relationship Id="rId1" Type="http://schemas.openxmlformats.org/officeDocument/2006/relationships/slideMaster" Target="../slideMasters/slideMaster139.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40.xml.rels><?xml version="1.0" encoding="UTF-8"?>
<Relationships xmlns="http://schemas.openxmlformats.org/package/2006/relationships"><Relationship Id="rId1" Type="http://schemas.openxmlformats.org/officeDocument/2006/relationships/slideMaster" Target="../slideMasters/slideMaster140.xml"/>
</Relationships>
</file>

<file path=ppt/slideLayouts/_rels/slideLayout141.xml.rels><?xml version="1.0" encoding="UTF-8"?>
<Relationships xmlns="http://schemas.openxmlformats.org/package/2006/relationships"><Relationship Id="rId1" Type="http://schemas.openxmlformats.org/officeDocument/2006/relationships/slideMaster" Target="../slideMasters/slideMaster141.xml"/>
</Relationships>
</file>

<file path=ppt/slideLayouts/_rels/slideLayout142.xml.rels><?xml version="1.0" encoding="UTF-8"?>
<Relationships xmlns="http://schemas.openxmlformats.org/package/2006/relationships"><Relationship Id="rId1" Type="http://schemas.openxmlformats.org/officeDocument/2006/relationships/slideMaster" Target="../slideMasters/slideMaster142.xml"/>
</Relationships>
</file>

<file path=ppt/slideLayouts/_rels/slideLayout143.xml.rels><?xml version="1.0" encoding="UTF-8"?>
<Relationships xmlns="http://schemas.openxmlformats.org/package/2006/relationships"><Relationship Id="rId1" Type="http://schemas.openxmlformats.org/officeDocument/2006/relationships/slideMaster" Target="../slideMasters/slideMaster143.xml"/>
</Relationships>
</file>

<file path=ppt/slideLayouts/_rels/slideLayout144.xml.rels><?xml version="1.0" encoding="UTF-8"?>
<Relationships xmlns="http://schemas.openxmlformats.org/package/2006/relationships"><Relationship Id="rId1" Type="http://schemas.openxmlformats.org/officeDocument/2006/relationships/slideMaster" Target="../slideMasters/slideMaster144.xml"/>
</Relationships>
</file>

<file path=ppt/slideLayouts/_rels/slideLayout145.xml.rels><?xml version="1.0" encoding="UTF-8"?>
<Relationships xmlns="http://schemas.openxmlformats.org/package/2006/relationships"><Relationship Id="rId1" Type="http://schemas.openxmlformats.org/officeDocument/2006/relationships/slideMaster" Target="../slideMasters/slideMaster145.xml"/>
</Relationships>
</file>

<file path=ppt/slideLayouts/_rels/slideLayout146.xml.rels><?xml version="1.0" encoding="UTF-8"?>
<Relationships xmlns="http://schemas.openxmlformats.org/package/2006/relationships"><Relationship Id="rId1" Type="http://schemas.openxmlformats.org/officeDocument/2006/relationships/slideMaster" Target="../slideMasters/slideMaster146.xml"/>
</Relationships>
</file>

<file path=ppt/slideLayouts/_rels/slideLayout147.xml.rels><?xml version="1.0" encoding="UTF-8"?>
<Relationships xmlns="http://schemas.openxmlformats.org/package/2006/relationships"><Relationship Id="rId1" Type="http://schemas.openxmlformats.org/officeDocument/2006/relationships/slideMaster" Target="../slideMasters/slideMaster147.xml"/>
</Relationships>
</file>

<file path=ppt/slideLayouts/_rels/slideLayout148.xml.rels><?xml version="1.0" encoding="UTF-8"?>
<Relationships xmlns="http://schemas.openxmlformats.org/package/2006/relationships"><Relationship Id="rId1" Type="http://schemas.openxmlformats.org/officeDocument/2006/relationships/slideMaster" Target="../slideMasters/slideMaster148.xml"/>
</Relationships>
</file>

<file path=ppt/slideLayouts/_rels/slideLayout149.xml.rels><?xml version="1.0" encoding="UTF-8"?>
<Relationships xmlns="http://schemas.openxmlformats.org/package/2006/relationships"><Relationship Id="rId1" Type="http://schemas.openxmlformats.org/officeDocument/2006/relationships/slideMaster" Target="../slideMasters/slideMaster149.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50.xml.rels><?xml version="1.0" encoding="UTF-8"?>
<Relationships xmlns="http://schemas.openxmlformats.org/package/2006/relationships"><Relationship Id="rId1" Type="http://schemas.openxmlformats.org/officeDocument/2006/relationships/slideMaster" Target="../slideMasters/slideMaster150.xml"/>
</Relationships>
</file>

<file path=ppt/slideLayouts/_rels/slideLayout151.xml.rels><?xml version="1.0" encoding="UTF-8"?>
<Relationships xmlns="http://schemas.openxmlformats.org/package/2006/relationships"><Relationship Id="rId1" Type="http://schemas.openxmlformats.org/officeDocument/2006/relationships/slideMaster" Target="../slideMasters/slideMaster151.xml"/>
</Relationships>
</file>

<file path=ppt/slideLayouts/_rels/slideLayout152.xml.rels><?xml version="1.0" encoding="UTF-8"?>
<Relationships xmlns="http://schemas.openxmlformats.org/package/2006/relationships"><Relationship Id="rId1" Type="http://schemas.openxmlformats.org/officeDocument/2006/relationships/slideMaster" Target="../slideMasters/slideMaster152.xml"/>
</Relationships>
</file>

<file path=ppt/slideLayouts/_rels/slideLayout153.xml.rels><?xml version="1.0" encoding="UTF-8"?>
<Relationships xmlns="http://schemas.openxmlformats.org/package/2006/relationships"><Relationship Id="rId1" Type="http://schemas.openxmlformats.org/officeDocument/2006/relationships/slideMaster" Target="../slideMasters/slideMaster153.xml"/>
</Relationships>
</file>

<file path=ppt/slideLayouts/_rels/slideLayout154.xml.rels><?xml version="1.0" encoding="UTF-8"?>
<Relationships xmlns="http://schemas.openxmlformats.org/package/2006/relationships"><Relationship Id="rId1" Type="http://schemas.openxmlformats.org/officeDocument/2006/relationships/slideMaster" Target="../slideMasters/slideMaster154.xml"/>
</Relationships>
</file>

<file path=ppt/slideLayouts/_rels/slideLayout155.xml.rels><?xml version="1.0" encoding="UTF-8"?>
<Relationships xmlns="http://schemas.openxmlformats.org/package/2006/relationships"><Relationship Id="rId1" Type="http://schemas.openxmlformats.org/officeDocument/2006/relationships/slideMaster" Target="../slideMasters/slideMaster155.xml"/>
</Relationships>
</file>

<file path=ppt/slideLayouts/_rels/slideLayout156.xml.rels><?xml version="1.0" encoding="UTF-8"?>
<Relationships xmlns="http://schemas.openxmlformats.org/package/2006/relationships"><Relationship Id="rId1" Type="http://schemas.openxmlformats.org/officeDocument/2006/relationships/slideMaster" Target="../slideMasters/slideMaster156.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8.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0.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1.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2.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3.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4.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6.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7.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8.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9.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60.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2.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3.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4.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5.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7.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8.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9.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70.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71.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72.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4.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5.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6.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8.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9.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80.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81.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82.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83.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84.xml"/>
</Relationships>
</file>

<file path=ppt/slideLayouts/_rels/slideLayout85.xml.rels><?xml version="1.0" encoding="UTF-8"?>
<Relationships xmlns="http://schemas.openxmlformats.org/package/2006/relationships"><Relationship Id="rId1" Type="http://schemas.openxmlformats.org/officeDocument/2006/relationships/slideMaster" Target="../slideMasters/slideMaster85.xml"/>
</Relationships>
</file>

<file path=ppt/slideLayouts/_rels/slideLayout86.xml.rels><?xml version="1.0" encoding="UTF-8"?>
<Relationships xmlns="http://schemas.openxmlformats.org/package/2006/relationships"><Relationship Id="rId1" Type="http://schemas.openxmlformats.org/officeDocument/2006/relationships/slideMaster" Target="../slideMasters/slideMaster86.xml"/>
</Relationships>
</file>

<file path=ppt/slideLayouts/_rels/slideLayout87.xml.rels><?xml version="1.0" encoding="UTF-8"?>
<Relationships xmlns="http://schemas.openxmlformats.org/package/2006/relationships"><Relationship Id="rId1" Type="http://schemas.openxmlformats.org/officeDocument/2006/relationships/slideMaster" Target="../slideMasters/slideMaster87.xml"/>
</Relationships>
</file>

<file path=ppt/slideLayouts/_rels/slideLayout88.xml.rels><?xml version="1.0" encoding="UTF-8"?>
<Relationships xmlns="http://schemas.openxmlformats.org/package/2006/relationships"><Relationship Id="rId1" Type="http://schemas.openxmlformats.org/officeDocument/2006/relationships/slideMaster" Target="../slideMasters/slideMaster88.xml"/>
</Relationships>
</file>

<file path=ppt/slideLayouts/_rels/slideLayout89.xml.rels><?xml version="1.0" encoding="UTF-8"?>
<Relationships xmlns="http://schemas.openxmlformats.org/package/2006/relationships"><Relationship Id="rId1" Type="http://schemas.openxmlformats.org/officeDocument/2006/relationships/slideMaster" Target="../slideMasters/slideMaster89.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90.xml.rels><?xml version="1.0" encoding="UTF-8"?>
<Relationships xmlns="http://schemas.openxmlformats.org/package/2006/relationships"><Relationship Id="rId1" Type="http://schemas.openxmlformats.org/officeDocument/2006/relationships/slideMaster" Target="../slideMasters/slideMaster90.xml"/>
</Relationships>
</file>

<file path=ppt/slideLayouts/_rels/slideLayout91.xml.rels><?xml version="1.0" encoding="UTF-8"?>
<Relationships xmlns="http://schemas.openxmlformats.org/package/2006/relationships"><Relationship Id="rId1" Type="http://schemas.openxmlformats.org/officeDocument/2006/relationships/slideMaster" Target="../slideMasters/slideMaster91.xml"/>
</Relationships>
</file>

<file path=ppt/slideLayouts/_rels/slideLayout92.xml.rels><?xml version="1.0" encoding="UTF-8"?>
<Relationships xmlns="http://schemas.openxmlformats.org/package/2006/relationships"><Relationship Id="rId1" Type="http://schemas.openxmlformats.org/officeDocument/2006/relationships/slideMaster" Target="../slideMasters/slideMaster92.xml"/>
</Relationships>
</file>

<file path=ppt/slideLayouts/_rels/slideLayout93.xml.rels><?xml version="1.0" encoding="UTF-8"?>
<Relationships xmlns="http://schemas.openxmlformats.org/package/2006/relationships"><Relationship Id="rId1" Type="http://schemas.openxmlformats.org/officeDocument/2006/relationships/slideMaster" Target="../slideMasters/slideMaster93.xml"/>
</Relationships>
</file>

<file path=ppt/slideLayouts/_rels/slideLayout94.xml.rels><?xml version="1.0" encoding="UTF-8"?>
<Relationships xmlns="http://schemas.openxmlformats.org/package/2006/relationships"><Relationship Id="rId1" Type="http://schemas.openxmlformats.org/officeDocument/2006/relationships/slideMaster" Target="../slideMasters/slideMaster94.xml"/>
</Relationships>
</file>

<file path=ppt/slideLayouts/_rels/slideLayout95.xml.rels><?xml version="1.0" encoding="UTF-8"?>
<Relationships xmlns="http://schemas.openxmlformats.org/package/2006/relationships"><Relationship Id="rId1" Type="http://schemas.openxmlformats.org/officeDocument/2006/relationships/slideMaster" Target="../slideMasters/slideMaster95.xml"/>
</Relationships>
</file>

<file path=ppt/slideLayouts/_rels/slideLayout96.xml.rels><?xml version="1.0" encoding="UTF-8"?>
<Relationships xmlns="http://schemas.openxmlformats.org/package/2006/relationships"><Relationship Id="rId1" Type="http://schemas.openxmlformats.org/officeDocument/2006/relationships/slideMaster" Target="../slideMasters/slideMaster96.xml"/>
</Relationships>
</file>

<file path=ppt/slideLayouts/_rels/slideLayout97.xml.rels><?xml version="1.0" encoding="UTF-8"?>
<Relationships xmlns="http://schemas.openxmlformats.org/package/2006/relationships"><Relationship Id="rId1" Type="http://schemas.openxmlformats.org/officeDocument/2006/relationships/slideMaster" Target="../slideMasters/slideMaster97.xml"/>
</Relationships>
</file>

<file path=ppt/slideLayouts/_rels/slideLayout98.xml.rels><?xml version="1.0" encoding="UTF-8"?>
<Relationships xmlns="http://schemas.openxmlformats.org/package/2006/relationships"><Relationship Id="rId1" Type="http://schemas.openxmlformats.org/officeDocument/2006/relationships/slideMaster" Target="../slideMasters/slideMaster98.xml"/>
</Relationships>
</file>

<file path=ppt/slideLayouts/_rels/slideLayout99.xml.rels><?xml version="1.0" encoding="UTF-8"?>
<Relationships xmlns="http://schemas.openxmlformats.org/package/2006/relationships"><Relationship Id="rId1" Type="http://schemas.openxmlformats.org/officeDocument/2006/relationships/slideMaster" Target="../slideMasters/slideMaster9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8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0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87">
    <p:spTree>
      <p:nvGrpSpPr>
        <p:cNvPr id="1" name=""/>
        <p:cNvGrpSpPr/>
        <p:nvPr/>
      </p:nvGrpSpPr>
      <p:grpSpPr>
        <a:xfrm>
          <a:off x="0" y="0"/>
          <a:ext cx="0" cy="0"/>
          <a:chOff x="0" y="0"/>
          <a:chExt cx="0" cy="0"/>
        </a:xfrm>
      </p:grpSpPr>
      <p:sp>
        <p:nvSpPr>
          <p:cNvPr id="6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4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4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4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4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0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88">
    <p:spTree>
      <p:nvGrpSpPr>
        <p:cNvPr id="1" name=""/>
        <p:cNvGrpSpPr/>
        <p:nvPr/>
      </p:nvGrpSpPr>
      <p:grpSpPr>
        <a:xfrm>
          <a:off x="0" y="0"/>
          <a:ext cx="0" cy="0"/>
          <a:chOff x="0" y="0"/>
          <a:chExt cx="0" cy="0"/>
        </a:xfrm>
      </p:grpSpPr>
    </p:spTree>
  </p:cSld>
</p:sldLayout>
</file>

<file path=ppt/slideLayouts/slideLayout10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89">
    <p:spTree>
      <p:nvGrpSpPr>
        <p:cNvPr id="1" name=""/>
        <p:cNvGrpSpPr/>
        <p:nvPr/>
      </p:nvGrpSpPr>
      <p:grpSpPr>
        <a:xfrm>
          <a:off x="0" y="0"/>
          <a:ext cx="0" cy="0"/>
          <a:chOff x="0" y="0"/>
          <a:chExt cx="0" cy="0"/>
        </a:xfrm>
      </p:grpSpPr>
    </p:spTree>
  </p:cSld>
</p:sldLayout>
</file>

<file path=ppt/slideLayouts/slideLayout10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90">
    <p:spTree>
      <p:nvGrpSpPr>
        <p:cNvPr id="1" name=""/>
        <p:cNvGrpSpPr/>
        <p:nvPr/>
      </p:nvGrpSpPr>
      <p:grpSpPr>
        <a:xfrm>
          <a:off x="0" y="0"/>
          <a:ext cx="0" cy="0"/>
          <a:chOff x="0" y="0"/>
          <a:chExt cx="0" cy="0"/>
        </a:xfrm>
      </p:grpSpPr>
      <p:sp>
        <p:nvSpPr>
          <p:cNvPr id="6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6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0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91">
    <p:spTree>
      <p:nvGrpSpPr>
        <p:cNvPr id="1" name=""/>
        <p:cNvGrpSpPr/>
        <p:nvPr/>
      </p:nvGrpSpPr>
      <p:grpSpPr>
        <a:xfrm>
          <a:off x="0" y="0"/>
          <a:ext cx="0" cy="0"/>
          <a:chOff x="0" y="0"/>
          <a:chExt cx="0" cy="0"/>
        </a:xfrm>
      </p:grpSpPr>
      <p:sp>
        <p:nvSpPr>
          <p:cNvPr id="66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6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0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92">
    <p:spTree>
      <p:nvGrpSpPr>
        <p:cNvPr id="1" name=""/>
        <p:cNvGrpSpPr/>
        <p:nvPr/>
      </p:nvGrpSpPr>
      <p:grpSpPr>
        <a:xfrm>
          <a:off x="0" y="0"/>
          <a:ext cx="0" cy="0"/>
          <a:chOff x="0" y="0"/>
          <a:chExt cx="0" cy="0"/>
        </a:xfrm>
      </p:grpSpPr>
      <p:sp>
        <p:nvSpPr>
          <p:cNvPr id="67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7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7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0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93">
    <p:spTree>
      <p:nvGrpSpPr>
        <p:cNvPr id="1" name=""/>
        <p:cNvGrpSpPr/>
        <p:nvPr/>
      </p:nvGrpSpPr>
      <p:grpSpPr>
        <a:xfrm>
          <a:off x="0" y="0"/>
          <a:ext cx="0" cy="0"/>
          <a:chOff x="0" y="0"/>
          <a:chExt cx="0" cy="0"/>
        </a:xfrm>
      </p:grpSpPr>
      <p:sp>
        <p:nvSpPr>
          <p:cNvPr id="67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10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94">
    <p:spTree>
      <p:nvGrpSpPr>
        <p:cNvPr id="1" name=""/>
        <p:cNvGrpSpPr/>
        <p:nvPr/>
      </p:nvGrpSpPr>
      <p:grpSpPr>
        <a:xfrm>
          <a:off x="0" y="0"/>
          <a:ext cx="0" cy="0"/>
          <a:chOff x="0" y="0"/>
          <a:chExt cx="0" cy="0"/>
        </a:xfrm>
      </p:grpSpPr>
    </p:spTree>
  </p:cSld>
</p:sldLayout>
</file>

<file path=ppt/slideLayouts/slideLayout10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95">
    <p:spTree>
      <p:nvGrpSpPr>
        <p:cNvPr id="1" name=""/>
        <p:cNvGrpSpPr/>
        <p:nvPr/>
      </p:nvGrpSpPr>
      <p:grpSpPr>
        <a:xfrm>
          <a:off x="0" y="0"/>
          <a:ext cx="0" cy="0"/>
          <a:chOff x="0" y="0"/>
          <a:chExt cx="0" cy="0"/>
        </a:xfrm>
      </p:grpSpPr>
      <p:sp>
        <p:nvSpPr>
          <p:cNvPr id="6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8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8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8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0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96">
    <p:spTree>
      <p:nvGrpSpPr>
        <p:cNvPr id="1" name=""/>
        <p:cNvGrpSpPr/>
        <p:nvPr/>
      </p:nvGrpSpPr>
      <p:grpSpPr>
        <a:xfrm>
          <a:off x="0" y="0"/>
          <a:ext cx="0" cy="0"/>
          <a:chOff x="0" y="0"/>
          <a:chExt cx="0" cy="0"/>
        </a:xfrm>
      </p:grpSpPr>
      <p:sp>
        <p:nvSpPr>
          <p:cNvPr id="6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9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9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1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97">
    <p:spTree>
      <p:nvGrpSpPr>
        <p:cNvPr id="1" name=""/>
        <p:cNvGrpSpPr/>
        <p:nvPr/>
      </p:nvGrpSpPr>
      <p:grpSpPr>
        <a:xfrm>
          <a:off x="0" y="0"/>
          <a:ext cx="0" cy="0"/>
          <a:chOff x="0" y="0"/>
          <a:chExt cx="0" cy="0"/>
        </a:xfrm>
      </p:grpSpPr>
      <p:sp>
        <p:nvSpPr>
          <p:cNvPr id="7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0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0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0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98">
    <p:spTree>
      <p:nvGrpSpPr>
        <p:cNvPr id="1" name=""/>
        <p:cNvGrpSpPr/>
        <p:nvPr/>
      </p:nvGrpSpPr>
      <p:grpSpPr>
        <a:xfrm>
          <a:off x="0" y="0"/>
          <a:ext cx="0" cy="0"/>
          <a:chOff x="0" y="0"/>
          <a:chExt cx="0" cy="0"/>
        </a:xfrm>
      </p:grpSpPr>
      <p:sp>
        <p:nvSpPr>
          <p:cNvPr id="7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1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1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99">
    <p:spTree>
      <p:nvGrpSpPr>
        <p:cNvPr id="1" name=""/>
        <p:cNvGrpSpPr/>
        <p:nvPr/>
      </p:nvGrpSpPr>
      <p:grpSpPr>
        <a:xfrm>
          <a:off x="0" y="0"/>
          <a:ext cx="0" cy="0"/>
          <a:chOff x="0" y="0"/>
          <a:chExt cx="0" cy="0"/>
        </a:xfrm>
      </p:grpSpPr>
      <p:sp>
        <p:nvSpPr>
          <p:cNvPr id="72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2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2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2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2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00">
    <p:spTree>
      <p:nvGrpSpPr>
        <p:cNvPr id="1" name=""/>
        <p:cNvGrpSpPr/>
        <p:nvPr/>
      </p:nvGrpSpPr>
      <p:grpSpPr>
        <a:xfrm>
          <a:off x="0" y="0"/>
          <a:ext cx="0" cy="0"/>
          <a:chOff x="0" y="0"/>
          <a:chExt cx="0" cy="0"/>
        </a:xfrm>
      </p:grpSpPr>
    </p:spTree>
  </p:cSld>
</p:sldLayout>
</file>

<file path=ppt/slideLayouts/slideLayout1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01">
    <p:spTree>
      <p:nvGrpSpPr>
        <p:cNvPr id="1" name=""/>
        <p:cNvGrpSpPr/>
        <p:nvPr/>
      </p:nvGrpSpPr>
      <p:grpSpPr>
        <a:xfrm>
          <a:off x="0" y="0"/>
          <a:ext cx="0" cy="0"/>
          <a:chOff x="0" y="0"/>
          <a:chExt cx="0" cy="0"/>
        </a:xfrm>
      </p:grpSpPr>
    </p:spTree>
  </p:cSld>
</p:sldLayout>
</file>

<file path=ppt/slideLayouts/slideLayout1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102">
    <p:spTree>
      <p:nvGrpSpPr>
        <p:cNvPr id="1" name=""/>
        <p:cNvGrpSpPr/>
        <p:nvPr/>
      </p:nvGrpSpPr>
      <p:grpSpPr>
        <a:xfrm>
          <a:off x="0" y="0"/>
          <a:ext cx="0" cy="0"/>
          <a:chOff x="0" y="0"/>
          <a:chExt cx="0" cy="0"/>
        </a:xfrm>
      </p:grpSpPr>
      <p:sp>
        <p:nvSpPr>
          <p:cNvPr id="73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4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103">
    <p:spTree>
      <p:nvGrpSpPr>
        <p:cNvPr id="1" name=""/>
        <p:cNvGrpSpPr/>
        <p:nvPr/>
      </p:nvGrpSpPr>
      <p:grpSpPr>
        <a:xfrm>
          <a:off x="0" y="0"/>
          <a:ext cx="0" cy="0"/>
          <a:chOff x="0" y="0"/>
          <a:chExt cx="0" cy="0"/>
        </a:xfrm>
      </p:grpSpPr>
      <p:sp>
        <p:nvSpPr>
          <p:cNvPr id="74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45"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104">
    <p:spTree>
      <p:nvGrpSpPr>
        <p:cNvPr id="1" name=""/>
        <p:cNvGrpSpPr/>
        <p:nvPr/>
      </p:nvGrpSpPr>
      <p:grpSpPr>
        <a:xfrm>
          <a:off x="0" y="0"/>
          <a:ext cx="0" cy="0"/>
          <a:chOff x="0" y="0"/>
          <a:chExt cx="0" cy="0"/>
        </a:xfrm>
      </p:grpSpPr>
      <p:sp>
        <p:nvSpPr>
          <p:cNvPr id="7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105">
    <p:spTree>
      <p:nvGrpSpPr>
        <p:cNvPr id="1" name=""/>
        <p:cNvGrpSpPr/>
        <p:nvPr/>
      </p:nvGrpSpPr>
      <p:grpSpPr>
        <a:xfrm>
          <a:off x="0" y="0"/>
          <a:ext cx="0" cy="0"/>
          <a:chOff x="0" y="0"/>
          <a:chExt cx="0" cy="0"/>
        </a:xfrm>
      </p:grpSpPr>
      <p:sp>
        <p:nvSpPr>
          <p:cNvPr id="7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1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106">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Centered Text">
    <p:spTree>
      <p:nvGrpSpPr>
        <p:cNvPr id="1" name=""/>
        <p:cNvGrpSpPr/>
        <p:nvPr/>
      </p:nvGrpSpPr>
      <p:grpSpPr>
        <a:xfrm>
          <a:off x="0" y="0"/>
          <a:ext cx="0" cy="0"/>
          <a:chOff x="0" y="0"/>
          <a:chExt cx="0" cy="0"/>
        </a:xfrm>
      </p:grpSpPr>
    </p:spTree>
  </p:cSld>
</p:sldLayout>
</file>

<file path=ppt/slideLayouts/slideLayout1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107">
    <p:spTree>
      <p:nvGrpSpPr>
        <p:cNvPr id="1" name=""/>
        <p:cNvGrpSpPr/>
        <p:nvPr/>
      </p:nvGrpSpPr>
      <p:grpSpPr>
        <a:xfrm>
          <a:off x="0" y="0"/>
          <a:ext cx="0" cy="0"/>
          <a:chOff x="0" y="0"/>
          <a:chExt cx="0" cy="0"/>
        </a:xfrm>
      </p:grpSpPr>
      <p:sp>
        <p:nvSpPr>
          <p:cNvPr id="7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6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6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65"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108">
    <p:spTree>
      <p:nvGrpSpPr>
        <p:cNvPr id="1" name=""/>
        <p:cNvGrpSpPr/>
        <p:nvPr/>
      </p:nvGrpSpPr>
      <p:grpSpPr>
        <a:xfrm>
          <a:off x="0" y="0"/>
          <a:ext cx="0" cy="0"/>
          <a:chOff x="0" y="0"/>
          <a:chExt cx="0" cy="0"/>
        </a:xfrm>
      </p:grpSpPr>
      <p:sp>
        <p:nvSpPr>
          <p:cNvPr id="7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7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7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74"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109">
    <p:spTree>
      <p:nvGrpSpPr>
        <p:cNvPr id="1" name=""/>
        <p:cNvGrpSpPr/>
        <p:nvPr/>
      </p:nvGrpSpPr>
      <p:grpSpPr>
        <a:xfrm>
          <a:off x="0" y="0"/>
          <a:ext cx="0" cy="0"/>
          <a:chOff x="0" y="0"/>
          <a:chExt cx="0" cy="0"/>
        </a:xfrm>
      </p:grpSpPr>
      <p:sp>
        <p:nvSpPr>
          <p:cNvPr id="78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8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8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83"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110">
    <p:spTree>
      <p:nvGrpSpPr>
        <p:cNvPr id="1" name=""/>
        <p:cNvGrpSpPr/>
        <p:nvPr/>
      </p:nvGrpSpPr>
      <p:grpSpPr>
        <a:xfrm>
          <a:off x="0" y="0"/>
          <a:ext cx="0" cy="0"/>
          <a:chOff x="0" y="0"/>
          <a:chExt cx="0" cy="0"/>
        </a:xfrm>
      </p:grpSpPr>
      <p:sp>
        <p:nvSpPr>
          <p:cNvPr id="78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8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9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111">
    <p:spTree>
      <p:nvGrpSpPr>
        <p:cNvPr id="1" name=""/>
        <p:cNvGrpSpPr/>
        <p:nvPr/>
      </p:nvGrpSpPr>
      <p:grpSpPr>
        <a:xfrm>
          <a:off x="0" y="0"/>
          <a:ext cx="0" cy="0"/>
          <a:chOff x="0" y="0"/>
          <a:chExt cx="0" cy="0"/>
        </a:xfrm>
      </p:grpSpPr>
      <p:sp>
        <p:nvSpPr>
          <p:cNvPr id="79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98"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79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00"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01"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12">
    <p:spTree>
      <p:nvGrpSpPr>
        <p:cNvPr id="1" name=""/>
        <p:cNvGrpSpPr/>
        <p:nvPr/>
      </p:nvGrpSpPr>
      <p:grpSpPr>
        <a:xfrm>
          <a:off x="0" y="0"/>
          <a:ext cx="0" cy="0"/>
          <a:chOff x="0" y="0"/>
          <a:chExt cx="0" cy="0"/>
        </a:xfrm>
      </p:grpSpPr>
    </p:spTree>
  </p:cSld>
</p:sldLayout>
</file>

<file path=ppt/slideLayouts/slideLayout1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13">
    <p:spTree>
      <p:nvGrpSpPr>
        <p:cNvPr id="1" name=""/>
        <p:cNvGrpSpPr/>
        <p:nvPr/>
      </p:nvGrpSpPr>
      <p:grpSpPr>
        <a:xfrm>
          <a:off x="0" y="0"/>
          <a:ext cx="0" cy="0"/>
          <a:chOff x="0" y="0"/>
          <a:chExt cx="0" cy="0"/>
        </a:xfrm>
      </p:grpSpPr>
    </p:spTree>
  </p:cSld>
</p:sldLayout>
</file>

<file path=ppt/slideLayouts/slideLayout1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114">
    <p:spTree>
      <p:nvGrpSpPr>
        <p:cNvPr id="1" name=""/>
        <p:cNvGrpSpPr/>
        <p:nvPr/>
      </p:nvGrpSpPr>
      <p:grpSpPr>
        <a:xfrm>
          <a:off x="0" y="0"/>
          <a:ext cx="0" cy="0"/>
          <a:chOff x="0" y="0"/>
          <a:chExt cx="0" cy="0"/>
        </a:xfrm>
      </p:grpSpPr>
      <p:sp>
        <p:nvSpPr>
          <p:cNvPr id="81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816"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115">
    <p:spTree>
      <p:nvGrpSpPr>
        <p:cNvPr id="1" name=""/>
        <p:cNvGrpSpPr/>
        <p:nvPr/>
      </p:nvGrpSpPr>
      <p:grpSpPr>
        <a:xfrm>
          <a:off x="0" y="0"/>
          <a:ext cx="0" cy="0"/>
          <a:chOff x="0" y="0"/>
          <a:chExt cx="0" cy="0"/>
        </a:xfrm>
      </p:grpSpPr>
      <p:sp>
        <p:nvSpPr>
          <p:cNvPr id="82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821"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116">
    <p:spTree>
      <p:nvGrpSpPr>
        <p:cNvPr id="1" name=""/>
        <p:cNvGrpSpPr/>
        <p:nvPr/>
      </p:nvGrpSpPr>
      <p:grpSpPr>
        <a:xfrm>
          <a:off x="0" y="0"/>
          <a:ext cx="0" cy="0"/>
          <a:chOff x="0" y="0"/>
          <a:chExt cx="0" cy="0"/>
        </a:xfrm>
      </p:grpSpPr>
      <p:sp>
        <p:nvSpPr>
          <p:cNvPr id="8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82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2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117">
    <p:spTree>
      <p:nvGrpSpPr>
        <p:cNvPr id="1" name=""/>
        <p:cNvGrpSpPr/>
        <p:nvPr/>
      </p:nvGrpSpPr>
      <p:grpSpPr>
        <a:xfrm>
          <a:off x="0" y="0"/>
          <a:ext cx="0" cy="0"/>
          <a:chOff x="0" y="0"/>
          <a:chExt cx="0" cy="0"/>
        </a:xfrm>
      </p:grpSpPr>
      <p:sp>
        <p:nvSpPr>
          <p:cNvPr id="83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1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118">
    <p:spTree>
      <p:nvGrpSpPr>
        <p:cNvPr id="1" name=""/>
        <p:cNvGrpSpPr/>
        <p:nvPr/>
      </p:nvGrpSpPr>
      <p:grpSpPr>
        <a:xfrm>
          <a:off x="0" y="0"/>
          <a:ext cx="0" cy="0"/>
          <a:chOff x="0" y="0"/>
          <a:chExt cx="0" cy="0"/>
        </a:xfrm>
      </p:grpSpPr>
    </p:spTree>
  </p:cSld>
</p:sldLayout>
</file>

<file path=ppt/slideLayouts/slideLayout1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119">
    <p:spTree>
      <p:nvGrpSpPr>
        <p:cNvPr id="1" name=""/>
        <p:cNvGrpSpPr/>
        <p:nvPr/>
      </p:nvGrpSpPr>
      <p:grpSpPr>
        <a:xfrm>
          <a:off x="0" y="0"/>
          <a:ext cx="0" cy="0"/>
          <a:chOff x="0" y="0"/>
          <a:chExt cx="0" cy="0"/>
        </a:xfrm>
      </p:grpSpPr>
      <p:sp>
        <p:nvSpPr>
          <p:cNvPr id="83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83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4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41"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120">
    <p:spTree>
      <p:nvGrpSpPr>
        <p:cNvPr id="1" name=""/>
        <p:cNvGrpSpPr/>
        <p:nvPr/>
      </p:nvGrpSpPr>
      <p:grpSpPr>
        <a:xfrm>
          <a:off x="0" y="0"/>
          <a:ext cx="0" cy="0"/>
          <a:chOff x="0" y="0"/>
          <a:chExt cx="0" cy="0"/>
        </a:xfrm>
      </p:grpSpPr>
      <p:sp>
        <p:nvSpPr>
          <p:cNvPr id="84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848"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49"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50"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121">
    <p:spTree>
      <p:nvGrpSpPr>
        <p:cNvPr id="1" name=""/>
        <p:cNvGrpSpPr/>
        <p:nvPr/>
      </p:nvGrpSpPr>
      <p:grpSpPr>
        <a:xfrm>
          <a:off x="0" y="0"/>
          <a:ext cx="0" cy="0"/>
          <a:chOff x="0" y="0"/>
          <a:chExt cx="0" cy="0"/>
        </a:xfrm>
      </p:grpSpPr>
      <p:sp>
        <p:nvSpPr>
          <p:cNvPr id="85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85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5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5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122">
    <p:spTree>
      <p:nvGrpSpPr>
        <p:cNvPr id="1" name=""/>
        <p:cNvGrpSpPr/>
        <p:nvPr/>
      </p:nvGrpSpPr>
      <p:grpSpPr>
        <a:xfrm>
          <a:off x="0" y="0"/>
          <a:ext cx="0" cy="0"/>
          <a:chOff x="0" y="0"/>
          <a:chExt cx="0" cy="0"/>
        </a:xfrm>
      </p:grpSpPr>
      <p:sp>
        <p:nvSpPr>
          <p:cNvPr id="86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865"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66"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123">
    <p:spTree>
      <p:nvGrpSpPr>
        <p:cNvPr id="1" name=""/>
        <p:cNvGrpSpPr/>
        <p:nvPr/>
      </p:nvGrpSpPr>
      <p:grpSpPr>
        <a:xfrm>
          <a:off x="0" y="0"/>
          <a:ext cx="0" cy="0"/>
          <a:chOff x="0" y="0"/>
          <a:chExt cx="0" cy="0"/>
        </a:xfrm>
      </p:grpSpPr>
      <p:sp>
        <p:nvSpPr>
          <p:cNvPr id="87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87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7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76"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877"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24">
    <p:spTree>
      <p:nvGrpSpPr>
        <p:cNvPr id="1" name=""/>
        <p:cNvGrpSpPr/>
        <p:nvPr/>
      </p:nvGrpSpPr>
      <p:grpSpPr>
        <a:xfrm>
          <a:off x="0" y="0"/>
          <a:ext cx="0" cy="0"/>
          <a:chOff x="0" y="0"/>
          <a:chExt cx="0" cy="0"/>
        </a:xfrm>
      </p:grpSpPr>
    </p:spTree>
  </p:cSld>
</p:sldLayout>
</file>

<file path=ppt/slideLayouts/slideLayout1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25">
    <p:spTree>
      <p:nvGrpSpPr>
        <p:cNvPr id="1" name=""/>
        <p:cNvGrpSpPr/>
        <p:nvPr/>
      </p:nvGrpSpPr>
      <p:grpSpPr>
        <a:xfrm>
          <a:off x="0" y="0"/>
          <a:ext cx="0" cy="0"/>
          <a:chOff x="0" y="0"/>
          <a:chExt cx="0" cy="0"/>
        </a:xfrm>
      </p:grpSpPr>
    </p:spTree>
  </p:cSld>
</p:sldLayout>
</file>

<file path=ppt/slideLayouts/slideLayout1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126">
    <p:spTree>
      <p:nvGrpSpPr>
        <p:cNvPr id="1" name=""/>
        <p:cNvGrpSpPr/>
        <p:nvPr/>
      </p:nvGrpSpPr>
      <p:grpSpPr>
        <a:xfrm>
          <a:off x="0" y="0"/>
          <a:ext cx="0" cy="0"/>
          <a:chOff x="0" y="0"/>
          <a:chExt cx="0" cy="0"/>
        </a:xfrm>
      </p:grpSpPr>
      <p:sp>
        <p:nvSpPr>
          <p:cNvPr id="8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89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1">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0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0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127">
    <p:spTree>
      <p:nvGrpSpPr>
        <p:cNvPr id="1" name=""/>
        <p:cNvGrpSpPr/>
        <p:nvPr/>
      </p:nvGrpSpPr>
      <p:grpSpPr>
        <a:xfrm>
          <a:off x="0" y="0"/>
          <a:ext cx="0" cy="0"/>
          <a:chOff x="0" y="0"/>
          <a:chExt cx="0" cy="0"/>
        </a:xfrm>
      </p:grpSpPr>
      <p:sp>
        <p:nvSpPr>
          <p:cNvPr id="8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89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128">
    <p:spTree>
      <p:nvGrpSpPr>
        <p:cNvPr id="1" name=""/>
        <p:cNvGrpSpPr/>
        <p:nvPr/>
      </p:nvGrpSpPr>
      <p:grpSpPr>
        <a:xfrm>
          <a:off x="0" y="0"/>
          <a:ext cx="0" cy="0"/>
          <a:chOff x="0" y="0"/>
          <a:chExt cx="0" cy="0"/>
        </a:xfrm>
      </p:grpSpPr>
      <p:sp>
        <p:nvSpPr>
          <p:cNvPr id="9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0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0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129">
    <p:spTree>
      <p:nvGrpSpPr>
        <p:cNvPr id="1" name=""/>
        <p:cNvGrpSpPr/>
        <p:nvPr/>
      </p:nvGrpSpPr>
      <p:grpSpPr>
        <a:xfrm>
          <a:off x="0" y="0"/>
          <a:ext cx="0" cy="0"/>
          <a:chOff x="0" y="0"/>
          <a:chExt cx="0" cy="0"/>
        </a:xfrm>
      </p:grpSpPr>
      <p:sp>
        <p:nvSpPr>
          <p:cNvPr id="90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1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130">
    <p:spTree>
      <p:nvGrpSpPr>
        <p:cNvPr id="1" name=""/>
        <p:cNvGrpSpPr/>
        <p:nvPr/>
      </p:nvGrpSpPr>
      <p:grpSpPr>
        <a:xfrm>
          <a:off x="0" y="0"/>
          <a:ext cx="0" cy="0"/>
          <a:chOff x="0" y="0"/>
          <a:chExt cx="0" cy="0"/>
        </a:xfrm>
      </p:grpSpPr>
    </p:spTree>
  </p:cSld>
</p:sldLayout>
</file>

<file path=ppt/slideLayouts/slideLayout1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131">
    <p:spTree>
      <p:nvGrpSpPr>
        <p:cNvPr id="1" name=""/>
        <p:cNvGrpSpPr/>
        <p:nvPr/>
      </p:nvGrpSpPr>
      <p:grpSpPr>
        <a:xfrm>
          <a:off x="0" y="0"/>
          <a:ext cx="0" cy="0"/>
          <a:chOff x="0" y="0"/>
          <a:chExt cx="0" cy="0"/>
        </a:xfrm>
      </p:grpSpPr>
      <p:sp>
        <p:nvSpPr>
          <p:cNvPr id="9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132">
    <p:spTree>
      <p:nvGrpSpPr>
        <p:cNvPr id="1" name=""/>
        <p:cNvGrpSpPr/>
        <p:nvPr/>
      </p:nvGrpSpPr>
      <p:grpSpPr>
        <a:xfrm>
          <a:off x="0" y="0"/>
          <a:ext cx="0" cy="0"/>
          <a:chOff x="0" y="0"/>
          <a:chExt cx="0" cy="0"/>
        </a:xfrm>
      </p:grpSpPr>
      <p:sp>
        <p:nvSpPr>
          <p:cNvPr id="92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2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2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2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133">
    <p:spTree>
      <p:nvGrpSpPr>
        <p:cNvPr id="1" name=""/>
        <p:cNvGrpSpPr/>
        <p:nvPr/>
      </p:nvGrpSpPr>
      <p:grpSpPr>
        <a:xfrm>
          <a:off x="0" y="0"/>
          <a:ext cx="0" cy="0"/>
          <a:chOff x="0" y="0"/>
          <a:chExt cx="0" cy="0"/>
        </a:xfrm>
      </p:grpSpPr>
      <p:sp>
        <p:nvSpPr>
          <p:cNvPr id="93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3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3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3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134">
    <p:spTree>
      <p:nvGrpSpPr>
        <p:cNvPr id="1" name=""/>
        <p:cNvGrpSpPr/>
        <p:nvPr/>
      </p:nvGrpSpPr>
      <p:grpSpPr>
        <a:xfrm>
          <a:off x="0" y="0"/>
          <a:ext cx="0" cy="0"/>
          <a:chOff x="0" y="0"/>
          <a:chExt cx="0" cy="0"/>
        </a:xfrm>
      </p:grpSpPr>
      <p:sp>
        <p:nvSpPr>
          <p:cNvPr id="94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4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4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135">
    <p:spTree>
      <p:nvGrpSpPr>
        <p:cNvPr id="1" name=""/>
        <p:cNvGrpSpPr/>
        <p:nvPr/>
      </p:nvGrpSpPr>
      <p:grpSpPr>
        <a:xfrm>
          <a:off x="0" y="0"/>
          <a:ext cx="0" cy="0"/>
          <a:chOff x="0" y="0"/>
          <a:chExt cx="0" cy="0"/>
        </a:xfrm>
      </p:grpSpPr>
      <p:sp>
        <p:nvSpPr>
          <p:cNvPr id="94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5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5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5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5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36">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2">
    <p:spTree>
      <p:nvGrpSpPr>
        <p:cNvPr id="1" name=""/>
        <p:cNvGrpSpPr/>
        <p:nvPr/>
      </p:nvGrpSpPr>
      <p:grpSpPr>
        <a:xfrm>
          <a:off x="0" y="0"/>
          <a:ext cx="0" cy="0"/>
          <a:chOff x="0" y="0"/>
          <a:chExt cx="0" cy="0"/>
        </a:xfrm>
      </p:grpSpPr>
      <p:sp>
        <p:nvSpPr>
          <p:cNvPr id="1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1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1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37">
    <p:spTree>
      <p:nvGrpSpPr>
        <p:cNvPr id="1" name=""/>
        <p:cNvGrpSpPr/>
        <p:nvPr/>
      </p:nvGrpSpPr>
      <p:grpSpPr>
        <a:xfrm>
          <a:off x="0" y="0"/>
          <a:ext cx="0" cy="0"/>
          <a:chOff x="0" y="0"/>
          <a:chExt cx="0" cy="0"/>
        </a:xfrm>
      </p:grpSpPr>
    </p:spTree>
  </p:cSld>
</p:sldLayout>
</file>

<file path=ppt/slideLayouts/slideLayout1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138">
    <p:spTree>
      <p:nvGrpSpPr>
        <p:cNvPr id="1" name=""/>
        <p:cNvGrpSpPr/>
        <p:nvPr/>
      </p:nvGrpSpPr>
      <p:grpSpPr>
        <a:xfrm>
          <a:off x="0" y="0"/>
          <a:ext cx="0" cy="0"/>
          <a:chOff x="0" y="0"/>
          <a:chExt cx="0" cy="0"/>
        </a:xfrm>
      </p:grpSpPr>
      <p:sp>
        <p:nvSpPr>
          <p:cNvPr id="9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6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139">
    <p:spTree>
      <p:nvGrpSpPr>
        <p:cNvPr id="1" name=""/>
        <p:cNvGrpSpPr/>
        <p:nvPr/>
      </p:nvGrpSpPr>
      <p:grpSpPr>
        <a:xfrm>
          <a:off x="0" y="0"/>
          <a:ext cx="0" cy="0"/>
          <a:chOff x="0" y="0"/>
          <a:chExt cx="0" cy="0"/>
        </a:xfrm>
      </p:grpSpPr>
      <p:sp>
        <p:nvSpPr>
          <p:cNvPr id="9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7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140">
    <p:spTree>
      <p:nvGrpSpPr>
        <p:cNvPr id="1" name=""/>
        <p:cNvGrpSpPr/>
        <p:nvPr/>
      </p:nvGrpSpPr>
      <p:grpSpPr>
        <a:xfrm>
          <a:off x="0" y="0"/>
          <a:ext cx="0" cy="0"/>
          <a:chOff x="0" y="0"/>
          <a:chExt cx="0" cy="0"/>
        </a:xfrm>
      </p:grpSpPr>
      <p:sp>
        <p:nvSpPr>
          <p:cNvPr id="9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7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8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141">
    <p:spTree>
      <p:nvGrpSpPr>
        <p:cNvPr id="1" name=""/>
        <p:cNvGrpSpPr/>
        <p:nvPr/>
      </p:nvGrpSpPr>
      <p:grpSpPr>
        <a:xfrm>
          <a:off x="0" y="0"/>
          <a:ext cx="0" cy="0"/>
          <a:chOff x="0" y="0"/>
          <a:chExt cx="0" cy="0"/>
        </a:xfrm>
      </p:grpSpPr>
      <p:sp>
        <p:nvSpPr>
          <p:cNvPr id="9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1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142">
    <p:spTree>
      <p:nvGrpSpPr>
        <p:cNvPr id="1" name=""/>
        <p:cNvGrpSpPr/>
        <p:nvPr/>
      </p:nvGrpSpPr>
      <p:grpSpPr>
        <a:xfrm>
          <a:off x="0" y="0"/>
          <a:ext cx="0" cy="0"/>
          <a:chOff x="0" y="0"/>
          <a:chExt cx="0" cy="0"/>
        </a:xfrm>
      </p:grpSpPr>
    </p:spTree>
  </p:cSld>
</p:sldLayout>
</file>

<file path=ppt/slideLayouts/slideLayout1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143">
    <p:spTree>
      <p:nvGrpSpPr>
        <p:cNvPr id="1" name=""/>
        <p:cNvGrpSpPr/>
        <p:nvPr/>
      </p:nvGrpSpPr>
      <p:grpSpPr>
        <a:xfrm>
          <a:off x="0" y="0"/>
          <a:ext cx="0" cy="0"/>
          <a:chOff x="0" y="0"/>
          <a:chExt cx="0" cy="0"/>
        </a:xfrm>
      </p:grpSpPr>
      <p:sp>
        <p:nvSpPr>
          <p:cNvPr id="99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99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9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99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3">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2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2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4">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5">
    <p:spTree>
      <p:nvGrpSpPr>
        <p:cNvPr id="1" name=""/>
        <p:cNvGrpSpPr/>
        <p:nvPr/>
      </p:nvGrpSpPr>
      <p:grpSpPr>
        <a:xfrm>
          <a:off x="0" y="0"/>
          <a:ext cx="0" cy="0"/>
          <a:chOff x="0" y="0"/>
          <a:chExt cx="0" cy="0"/>
        </a:xfrm>
      </p:grpSpPr>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6">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3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7"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9"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7">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8">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4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5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9">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10">
    <p:spTree>
      <p:nvGrpSpPr>
        <p:cNvPr id="1" name=""/>
        <p:cNvGrpSpPr/>
        <p:nvPr/>
      </p:nvGrpSpPr>
      <p:grpSpPr>
        <a:xfrm>
          <a:off x="0" y="0"/>
          <a:ext cx="0" cy="0"/>
          <a:chOff x="0" y="0"/>
          <a:chExt cx="0" cy="0"/>
        </a:xfrm>
      </p:grpSpPr>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11">
    <p:spTree>
      <p:nvGrpSpPr>
        <p:cNvPr id="1" name=""/>
        <p:cNvGrpSpPr/>
        <p:nvPr/>
      </p:nvGrpSpPr>
      <p:grpSpPr>
        <a:xfrm>
          <a:off x="0" y="0"/>
          <a:ext cx="0" cy="0"/>
          <a:chOff x="0" y="0"/>
          <a:chExt cx="0" cy="0"/>
        </a:xfrm>
      </p:grpSpPr>
      <p:sp>
        <p:nvSpPr>
          <p:cNvPr id="1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6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6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6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12">
    <p:spTree>
      <p:nvGrpSpPr>
        <p:cNvPr id="1" name=""/>
        <p:cNvGrpSpPr/>
        <p:nvPr/>
      </p:nvGrpSpPr>
      <p:grpSpPr>
        <a:xfrm>
          <a:off x="0" y="0"/>
          <a:ext cx="0" cy="0"/>
          <a:chOff x="0" y="0"/>
          <a:chExt cx="0" cy="0"/>
        </a:xfrm>
      </p:grpSpPr>
      <p:sp>
        <p:nvSpPr>
          <p:cNvPr id="1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7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7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7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13">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7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8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8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14">
    <p:spTree>
      <p:nvGrpSpPr>
        <p:cNvPr id="1" name=""/>
        <p:cNvGrpSpPr/>
        <p:nvPr/>
      </p:nvGrpSpPr>
      <p:grpSpPr>
        <a:xfrm>
          <a:off x="0" y="0"/>
          <a:ext cx="0" cy="0"/>
          <a:chOff x="0" y="0"/>
          <a:chExt cx="0" cy="0"/>
        </a:xfrm>
      </p:grpSpPr>
      <p:sp>
        <p:nvSpPr>
          <p:cNvPr id="1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8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8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15">
    <p:spTree>
      <p:nvGrpSpPr>
        <p:cNvPr id="1" name=""/>
        <p:cNvGrpSpPr/>
        <p:nvPr/>
      </p:nvGrpSpPr>
      <p:grpSpPr>
        <a:xfrm>
          <a:off x="0" y="0"/>
          <a:ext cx="0" cy="0"/>
          <a:chOff x="0" y="0"/>
          <a:chExt cx="0" cy="0"/>
        </a:xfrm>
      </p:grpSpPr>
      <p:sp>
        <p:nvSpPr>
          <p:cNvPr id="1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19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9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19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6">
    <p:spTree>
      <p:nvGrpSpPr>
        <p:cNvPr id="1" name=""/>
        <p:cNvGrpSpPr/>
        <p:nvPr/>
      </p:nvGrpSpPr>
      <p:grpSpPr>
        <a:xfrm>
          <a:off x="0" y="0"/>
          <a:ext cx="0" cy="0"/>
          <a:chOff x="0" y="0"/>
          <a:chExt cx="0" cy="0"/>
        </a:xfrm>
      </p:grpSpPr>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8"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9"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17">
    <p:spTree>
      <p:nvGrpSpPr>
        <p:cNvPr id="1" name=""/>
        <p:cNvGrpSpPr/>
        <p:nvPr/>
      </p:nvGrpSpPr>
      <p:grpSpPr>
        <a:xfrm>
          <a:off x="0" y="0"/>
          <a:ext cx="0" cy="0"/>
          <a:chOff x="0" y="0"/>
          <a:chExt cx="0" cy="0"/>
        </a:xfrm>
      </p:grpSpPr>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18">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14"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19">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1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20">
    <p:spTree>
      <p:nvGrpSpPr>
        <p:cNvPr id="1" name=""/>
        <p:cNvGrpSpPr/>
        <p:nvPr/>
      </p:nvGrpSpPr>
      <p:grpSpPr>
        <a:xfrm>
          <a:off x="0" y="0"/>
          <a:ext cx="0" cy="0"/>
          <a:chOff x="0" y="0"/>
          <a:chExt cx="0" cy="0"/>
        </a:xfrm>
      </p:grpSpPr>
      <p:sp>
        <p:nvSpPr>
          <p:cNvPr id="22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25"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2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21">
    <p:spTree>
      <p:nvGrpSpPr>
        <p:cNvPr id="1" name=""/>
        <p:cNvGrpSpPr/>
        <p:nvPr/>
      </p:nvGrpSpPr>
      <p:grpSpPr>
        <a:xfrm>
          <a:off x="0" y="0"/>
          <a:ext cx="0" cy="0"/>
          <a:chOff x="0" y="0"/>
          <a:chExt cx="0" cy="0"/>
        </a:xfrm>
      </p:grpSpPr>
      <p:sp>
        <p:nvSpPr>
          <p:cNvPr id="2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22">
    <p:spTree>
      <p:nvGrpSpPr>
        <p:cNvPr id="1" name=""/>
        <p:cNvGrpSpPr/>
        <p:nvPr/>
      </p:nvGrpSpPr>
      <p:grpSpPr>
        <a:xfrm>
          <a:off x="0" y="0"/>
          <a:ext cx="0" cy="0"/>
          <a:chOff x="0" y="0"/>
          <a:chExt cx="0" cy="0"/>
        </a:xfrm>
      </p:grpSpPr>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23">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3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3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3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24">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46"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4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48"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25">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5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5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5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26">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63"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64"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6"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7"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27">
    <p:spTree>
      <p:nvGrpSpPr>
        <p:cNvPr id="1" name=""/>
        <p:cNvGrpSpPr/>
        <p:nvPr/>
      </p:nvGrpSpPr>
      <p:grpSpPr>
        <a:xfrm>
          <a:off x="0" y="0"/>
          <a:ext cx="0" cy="0"/>
          <a:chOff x="0" y="0"/>
          <a:chExt cx="0" cy="0"/>
        </a:xfrm>
      </p:grpSpPr>
      <p:sp>
        <p:nvSpPr>
          <p:cNvPr id="27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7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7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7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27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28">
    <p:spTree>
      <p:nvGrpSpPr>
        <p:cNvPr id="1" name=""/>
        <p:cNvGrpSpPr/>
        <p:nvPr/>
      </p:nvGrpSpPr>
      <p:grpSpPr>
        <a:xfrm>
          <a:off x="0" y="0"/>
          <a:ext cx="0" cy="0"/>
          <a:chOff x="0" y="0"/>
          <a:chExt cx="0" cy="0"/>
        </a:xfrm>
      </p:grpSpPr>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29">
    <p:spTree>
      <p:nvGrpSpPr>
        <p:cNvPr id="1" name=""/>
        <p:cNvGrpSpPr/>
        <p:nvPr/>
      </p:nvGrpSpPr>
      <p:grpSpPr>
        <a:xfrm>
          <a:off x="0" y="0"/>
          <a:ext cx="0" cy="0"/>
          <a:chOff x="0" y="0"/>
          <a:chExt cx="0" cy="0"/>
        </a:xfrm>
      </p:grpSpPr>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30">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8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31">
    <p:spTree>
      <p:nvGrpSpPr>
        <p:cNvPr id="1" name=""/>
        <p:cNvGrpSpPr/>
        <p:nvPr/>
      </p:nvGrpSpPr>
      <p:grpSpPr>
        <a:xfrm>
          <a:off x="0" y="0"/>
          <a:ext cx="0" cy="0"/>
          <a:chOff x="0" y="0"/>
          <a:chExt cx="0" cy="0"/>
        </a:xfrm>
      </p:grpSpPr>
      <p:sp>
        <p:nvSpPr>
          <p:cNvPr id="2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9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32">
    <p:spTree>
      <p:nvGrpSpPr>
        <p:cNvPr id="1" name=""/>
        <p:cNvGrpSpPr/>
        <p:nvPr/>
      </p:nvGrpSpPr>
      <p:grpSpPr>
        <a:xfrm>
          <a:off x="0" y="0"/>
          <a:ext cx="0" cy="0"/>
          <a:chOff x="0" y="0"/>
          <a:chExt cx="0" cy="0"/>
        </a:xfrm>
      </p:grpSpPr>
      <p:sp>
        <p:nvSpPr>
          <p:cNvPr id="2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29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0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33">
    <p:spTree>
      <p:nvGrpSpPr>
        <p:cNvPr id="1" name=""/>
        <p:cNvGrpSpPr/>
        <p:nvPr/>
      </p:nvGrpSpPr>
      <p:grpSpPr>
        <a:xfrm>
          <a:off x="0" y="0"/>
          <a:ext cx="0" cy="0"/>
          <a:chOff x="0" y="0"/>
          <a:chExt cx="0" cy="0"/>
        </a:xfrm>
      </p:grpSpPr>
      <p:sp>
        <p:nvSpPr>
          <p:cNvPr id="3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34">
    <p:spTree>
      <p:nvGrpSpPr>
        <p:cNvPr id="1" name=""/>
        <p:cNvGrpSpPr/>
        <p:nvPr/>
      </p:nvGrpSpPr>
      <p:grpSpPr>
        <a:xfrm>
          <a:off x="0" y="0"/>
          <a:ext cx="0" cy="0"/>
          <a:chOff x="0" y="0"/>
          <a:chExt cx="0" cy="0"/>
        </a:xfrm>
      </p:grpSpPr>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35">
    <p:spTree>
      <p:nvGrpSpPr>
        <p:cNvPr id="1" name=""/>
        <p:cNvGrpSpPr/>
        <p:nvPr/>
      </p:nvGrpSpPr>
      <p:grpSpPr>
        <a:xfrm>
          <a:off x="0" y="0"/>
          <a:ext cx="0" cy="0"/>
          <a:chOff x="0" y="0"/>
          <a:chExt cx="0" cy="0"/>
        </a:xfrm>
      </p:grpSpPr>
      <p:sp>
        <p:nvSpPr>
          <p:cNvPr id="3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1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1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36">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2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2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37">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3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38">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3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3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39">
    <p:spTree>
      <p:nvGrpSpPr>
        <p:cNvPr id="1" name=""/>
        <p:cNvGrpSpPr/>
        <p:nvPr/>
      </p:nvGrpSpPr>
      <p:grpSpPr>
        <a:xfrm>
          <a:off x="0" y="0"/>
          <a:ext cx="0" cy="0"/>
          <a:chOff x="0" y="0"/>
          <a:chExt cx="0" cy="0"/>
        </a:xfrm>
      </p:grpSpPr>
      <p:sp>
        <p:nvSpPr>
          <p:cNvPr id="34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4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4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4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4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40">
    <p:spTree>
      <p:nvGrpSpPr>
        <p:cNvPr id="1" name=""/>
        <p:cNvGrpSpPr/>
        <p:nvPr/>
      </p:nvGrpSpPr>
      <p:grpSpPr>
        <a:xfrm>
          <a:off x="0" y="0"/>
          <a:ext cx="0" cy="0"/>
          <a:chOff x="0" y="0"/>
          <a:chExt cx="0" cy="0"/>
        </a:xfrm>
      </p:grpSpPr>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41">
    <p:spTree>
      <p:nvGrpSpPr>
        <p:cNvPr id="1" name=""/>
        <p:cNvGrpSpPr/>
        <p:nvPr/>
      </p:nvGrpSpPr>
      <p:grpSpPr>
        <a:xfrm>
          <a:off x="0" y="0"/>
          <a:ext cx="0" cy="0"/>
          <a:chOff x="0" y="0"/>
          <a:chExt cx="0" cy="0"/>
        </a:xfrm>
      </p:grpSpPr>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42">
    <p:spTree>
      <p:nvGrpSpPr>
        <p:cNvPr id="1" name=""/>
        <p:cNvGrpSpPr/>
        <p:nvPr/>
      </p:nvGrpSpPr>
      <p:grpSpPr>
        <a:xfrm>
          <a:off x="0" y="0"/>
          <a:ext cx="0" cy="0"/>
          <a:chOff x="0" y="0"/>
          <a:chExt cx="0" cy="0"/>
        </a:xfrm>
      </p:grpSpPr>
      <p:sp>
        <p:nvSpPr>
          <p:cNvPr id="3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6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43">
    <p:spTree>
      <p:nvGrpSpPr>
        <p:cNvPr id="1" name=""/>
        <p:cNvGrpSpPr/>
        <p:nvPr/>
      </p:nvGrpSpPr>
      <p:grpSpPr>
        <a:xfrm>
          <a:off x="0" y="0"/>
          <a:ext cx="0" cy="0"/>
          <a:chOff x="0" y="0"/>
          <a:chExt cx="0" cy="0"/>
        </a:xfrm>
      </p:grpSpPr>
      <p:sp>
        <p:nvSpPr>
          <p:cNvPr id="3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6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44">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7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7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45">
    <p:spTree>
      <p:nvGrpSpPr>
        <p:cNvPr id="1" name=""/>
        <p:cNvGrpSpPr/>
        <p:nvPr/>
      </p:nvGrpSpPr>
      <p:grpSpPr>
        <a:xfrm>
          <a:off x="0" y="0"/>
          <a:ext cx="0" cy="0"/>
          <a:chOff x="0" y="0"/>
          <a:chExt cx="0" cy="0"/>
        </a:xfrm>
      </p:grpSpPr>
      <p:sp>
        <p:nvSpPr>
          <p:cNvPr id="37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46">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47">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8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8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8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48">
    <p:spTree>
      <p:nvGrpSpPr>
        <p:cNvPr id="1" name=""/>
        <p:cNvGrpSpPr/>
        <p:nvPr/>
      </p:nvGrpSpPr>
      <p:grpSpPr>
        <a:xfrm>
          <a:off x="0" y="0"/>
          <a:ext cx="0" cy="0"/>
          <a:chOff x="0" y="0"/>
          <a:chExt cx="0" cy="0"/>
        </a:xfrm>
      </p:grpSpPr>
      <p:sp>
        <p:nvSpPr>
          <p:cNvPr id="39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39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9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39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49">
    <p:spTree>
      <p:nvGrpSpPr>
        <p:cNvPr id="1" name=""/>
        <p:cNvGrpSpPr/>
        <p:nvPr/>
      </p:nvGrpSpPr>
      <p:grpSpPr>
        <a:xfrm>
          <a:off x="0" y="0"/>
          <a:ext cx="0" cy="0"/>
          <a:chOff x="0" y="0"/>
          <a:chExt cx="0" cy="0"/>
        </a:xfrm>
      </p:grpSpPr>
      <p:sp>
        <p:nvSpPr>
          <p:cNvPr id="40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0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0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0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50">
    <p:spTree>
      <p:nvGrpSpPr>
        <p:cNvPr id="1" name=""/>
        <p:cNvGrpSpPr/>
        <p:nvPr/>
      </p:nvGrpSpPr>
      <p:grpSpPr>
        <a:xfrm>
          <a:off x="0" y="0"/>
          <a:ext cx="0" cy="0"/>
          <a:chOff x="0" y="0"/>
          <a:chExt cx="0" cy="0"/>
        </a:xfrm>
      </p:grpSpPr>
      <p:sp>
        <p:nvSpPr>
          <p:cNvPr id="4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1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1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51">
    <p:spTree>
      <p:nvGrpSpPr>
        <p:cNvPr id="1" name=""/>
        <p:cNvGrpSpPr/>
        <p:nvPr/>
      </p:nvGrpSpPr>
      <p:grpSpPr>
        <a:xfrm>
          <a:off x="0" y="0"/>
          <a:ext cx="0" cy="0"/>
          <a:chOff x="0" y="0"/>
          <a:chExt cx="0" cy="0"/>
        </a:xfrm>
      </p:grpSpPr>
      <p:sp>
        <p:nvSpPr>
          <p:cNvPr id="4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2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2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2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52">
    <p:spTree>
      <p:nvGrpSpPr>
        <p:cNvPr id="1" name=""/>
        <p:cNvGrpSpPr/>
        <p:nvPr/>
      </p:nvGrpSpPr>
      <p:grpSpPr>
        <a:xfrm>
          <a:off x="0" y="0"/>
          <a:ext cx="0" cy="0"/>
          <a:chOff x="0" y="0"/>
          <a:chExt cx="0" cy="0"/>
        </a:xfrm>
      </p:grpSpPr>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53">
    <p:spTree>
      <p:nvGrpSpPr>
        <p:cNvPr id="1" name=""/>
        <p:cNvGrpSpPr/>
        <p:nvPr/>
      </p:nvGrpSpPr>
      <p:grpSpPr>
        <a:xfrm>
          <a:off x="0" y="0"/>
          <a:ext cx="0" cy="0"/>
          <a:chOff x="0" y="0"/>
          <a:chExt cx="0" cy="0"/>
        </a:xfrm>
      </p:grpSpPr>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54">
    <p:spTree>
      <p:nvGrpSpPr>
        <p:cNvPr id="1" name=""/>
        <p:cNvGrpSpPr/>
        <p:nvPr/>
      </p:nvGrpSpPr>
      <p:grpSpPr>
        <a:xfrm>
          <a:off x="0" y="0"/>
          <a:ext cx="0" cy="0"/>
          <a:chOff x="0" y="0"/>
          <a:chExt cx="0" cy="0"/>
        </a:xfrm>
      </p:grpSpPr>
      <p:sp>
        <p:nvSpPr>
          <p:cNvPr id="43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3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55">
    <p:spTree>
      <p:nvGrpSpPr>
        <p:cNvPr id="1" name=""/>
        <p:cNvGrpSpPr/>
        <p:nvPr/>
      </p:nvGrpSpPr>
      <p:grpSpPr>
        <a:xfrm>
          <a:off x="0" y="0"/>
          <a:ext cx="0" cy="0"/>
          <a:chOff x="0" y="0"/>
          <a:chExt cx="0" cy="0"/>
        </a:xfrm>
      </p:grpSpPr>
      <p:sp>
        <p:nvSpPr>
          <p:cNvPr id="44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4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56">
    <p:spTree>
      <p:nvGrpSpPr>
        <p:cNvPr id="1" name=""/>
        <p:cNvGrpSpPr/>
        <p:nvPr/>
      </p:nvGrpSpPr>
      <p:grpSpPr>
        <a:xfrm>
          <a:off x="0" y="0"/>
          <a:ext cx="0" cy="0"/>
          <a:chOff x="0" y="0"/>
          <a:chExt cx="0" cy="0"/>
        </a:xfrm>
      </p:grpSpPr>
      <p:sp>
        <p:nvSpPr>
          <p:cNvPr id="4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4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5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57">
    <p:spTree>
      <p:nvGrpSpPr>
        <p:cNvPr id="1" name=""/>
        <p:cNvGrpSpPr/>
        <p:nvPr/>
      </p:nvGrpSpPr>
      <p:grpSpPr>
        <a:xfrm>
          <a:off x="0" y="0"/>
          <a:ext cx="0" cy="0"/>
          <a:chOff x="0" y="0"/>
          <a:chExt cx="0" cy="0"/>
        </a:xfrm>
      </p:grpSpPr>
      <p:sp>
        <p:nvSpPr>
          <p:cNvPr id="4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58">
    <p:spTree>
      <p:nvGrpSpPr>
        <p:cNvPr id="1" name=""/>
        <p:cNvGrpSpPr/>
        <p:nvPr/>
      </p:nvGrpSpPr>
      <p:grpSpPr>
        <a:xfrm>
          <a:off x="0" y="0"/>
          <a:ext cx="0" cy="0"/>
          <a:chOff x="0" y="0"/>
          <a:chExt cx="0" cy="0"/>
        </a:xfrm>
      </p:grpSpPr>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59">
    <p:spTree>
      <p:nvGrpSpPr>
        <p:cNvPr id="1" name=""/>
        <p:cNvGrpSpPr/>
        <p:nvPr/>
      </p:nvGrpSpPr>
      <p:grpSpPr>
        <a:xfrm>
          <a:off x="0" y="0"/>
          <a:ext cx="0" cy="0"/>
          <a:chOff x="0" y="0"/>
          <a:chExt cx="0" cy="0"/>
        </a:xfrm>
      </p:grpSpPr>
      <p:sp>
        <p:nvSpPr>
          <p:cNvPr id="4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6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6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6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60">
    <p:spTree>
      <p:nvGrpSpPr>
        <p:cNvPr id="1" name=""/>
        <p:cNvGrpSpPr/>
        <p:nvPr/>
      </p:nvGrpSpPr>
      <p:grpSpPr>
        <a:xfrm>
          <a:off x="0" y="0"/>
          <a:ext cx="0" cy="0"/>
          <a:chOff x="0" y="0"/>
          <a:chExt cx="0" cy="0"/>
        </a:xfrm>
      </p:grpSpPr>
      <p:sp>
        <p:nvSpPr>
          <p:cNvPr id="4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7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7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7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61">
    <p:spTree>
      <p:nvGrpSpPr>
        <p:cNvPr id="1" name=""/>
        <p:cNvGrpSpPr/>
        <p:nvPr/>
      </p:nvGrpSpPr>
      <p:grpSpPr>
        <a:xfrm>
          <a:off x="0" y="0"/>
          <a:ext cx="0" cy="0"/>
          <a:chOff x="0" y="0"/>
          <a:chExt cx="0" cy="0"/>
        </a:xfrm>
      </p:grpSpPr>
      <p:sp>
        <p:nvSpPr>
          <p:cNvPr id="47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7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8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8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62">
    <p:spTree>
      <p:nvGrpSpPr>
        <p:cNvPr id="1" name=""/>
        <p:cNvGrpSpPr/>
        <p:nvPr/>
      </p:nvGrpSpPr>
      <p:grpSpPr>
        <a:xfrm>
          <a:off x="0" y="0"/>
          <a:ext cx="0" cy="0"/>
          <a:chOff x="0" y="0"/>
          <a:chExt cx="0" cy="0"/>
        </a:xfrm>
      </p:grpSpPr>
      <p:sp>
        <p:nvSpPr>
          <p:cNvPr id="48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8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8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63">
    <p:spTree>
      <p:nvGrpSpPr>
        <p:cNvPr id="1" name=""/>
        <p:cNvGrpSpPr/>
        <p:nvPr/>
      </p:nvGrpSpPr>
      <p:grpSpPr>
        <a:xfrm>
          <a:off x="0" y="0"/>
          <a:ext cx="0" cy="0"/>
          <a:chOff x="0" y="0"/>
          <a:chExt cx="0" cy="0"/>
        </a:xfrm>
      </p:grpSpPr>
      <p:sp>
        <p:nvSpPr>
          <p:cNvPr id="49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49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97"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9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499"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64">
    <p:spTree>
      <p:nvGrpSpPr>
        <p:cNvPr id="1" name=""/>
        <p:cNvGrpSpPr/>
        <p:nvPr/>
      </p:nvGrpSpPr>
      <p:grpSpPr>
        <a:xfrm>
          <a:off x="0" y="0"/>
          <a:ext cx="0" cy="0"/>
          <a:chOff x="0" y="0"/>
          <a:chExt cx="0" cy="0"/>
        </a:xfrm>
      </p:grpSpPr>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65">
    <p:spTree>
      <p:nvGrpSpPr>
        <p:cNvPr id="1" name=""/>
        <p:cNvGrpSpPr/>
        <p:nvPr/>
      </p:nvGrpSpPr>
      <p:grpSpPr>
        <a:xfrm>
          <a:off x="0" y="0"/>
          <a:ext cx="0" cy="0"/>
          <a:chOff x="0" y="0"/>
          <a:chExt cx="0" cy="0"/>
        </a:xfrm>
      </p:grpSpPr>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66">
    <p:spTree>
      <p:nvGrpSpPr>
        <p:cNvPr id="1" name=""/>
        <p:cNvGrpSpPr/>
        <p:nvPr/>
      </p:nvGrpSpPr>
      <p:grpSpPr>
        <a:xfrm>
          <a:off x="0" y="0"/>
          <a:ext cx="0" cy="0"/>
          <a:chOff x="0" y="0"/>
          <a:chExt cx="0" cy="0"/>
        </a:xfrm>
      </p:grpSpPr>
      <p:sp>
        <p:nvSpPr>
          <p:cNvPr id="5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12"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67">
    <p:spTree>
      <p:nvGrpSpPr>
        <p:cNvPr id="1" name=""/>
        <p:cNvGrpSpPr/>
        <p:nvPr/>
      </p:nvGrpSpPr>
      <p:grpSpPr>
        <a:xfrm>
          <a:off x="0" y="0"/>
          <a:ext cx="0" cy="0"/>
          <a:chOff x="0" y="0"/>
          <a:chExt cx="0" cy="0"/>
        </a:xfrm>
      </p:grpSpPr>
      <p:sp>
        <p:nvSpPr>
          <p:cNvPr id="5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17"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68">
    <p:spTree>
      <p:nvGrpSpPr>
        <p:cNvPr id="1" name=""/>
        <p:cNvGrpSpPr/>
        <p:nvPr/>
      </p:nvGrpSpPr>
      <p:grpSpPr>
        <a:xfrm>
          <a:off x="0" y="0"/>
          <a:ext cx="0" cy="0"/>
          <a:chOff x="0" y="0"/>
          <a:chExt cx="0" cy="0"/>
        </a:xfrm>
      </p:grpSpPr>
      <p:sp>
        <p:nvSpPr>
          <p:cNvPr id="5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23"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24"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69">
    <p:spTree>
      <p:nvGrpSpPr>
        <p:cNvPr id="1" name=""/>
        <p:cNvGrpSpPr/>
        <p:nvPr/>
      </p:nvGrpSpPr>
      <p:grpSpPr>
        <a:xfrm>
          <a:off x="0" y="0"/>
          <a:ext cx="0" cy="0"/>
          <a:chOff x="0" y="0"/>
          <a:chExt cx="0" cy="0"/>
        </a:xfrm>
      </p:grpSpPr>
      <p:sp>
        <p:nvSpPr>
          <p:cNvPr id="52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70">
    <p:spTree>
      <p:nvGrpSpPr>
        <p:cNvPr id="1" name=""/>
        <p:cNvGrpSpPr/>
        <p:nvPr/>
      </p:nvGrpSpPr>
      <p:grpSpPr>
        <a:xfrm>
          <a:off x="0" y="0"/>
          <a:ext cx="0" cy="0"/>
          <a:chOff x="0" y="0"/>
          <a:chExt cx="0" cy="0"/>
        </a:xfrm>
      </p:grpSpPr>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71">
    <p:spTree>
      <p:nvGrpSpPr>
        <p:cNvPr id="1" name=""/>
        <p:cNvGrpSpPr/>
        <p:nvPr/>
      </p:nvGrpSpPr>
      <p:grpSpPr>
        <a:xfrm>
          <a:off x="0" y="0"/>
          <a:ext cx="0" cy="0"/>
          <a:chOff x="0" y="0"/>
          <a:chExt cx="0" cy="0"/>
        </a:xfrm>
      </p:grpSpPr>
      <p:sp>
        <p:nvSpPr>
          <p:cNvPr id="5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3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3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3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8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72">
    <p:spTree>
      <p:nvGrpSpPr>
        <p:cNvPr id="1" name=""/>
        <p:cNvGrpSpPr/>
        <p:nvPr/>
      </p:nvGrpSpPr>
      <p:grpSpPr>
        <a:xfrm>
          <a:off x="0" y="0"/>
          <a:ext cx="0" cy="0"/>
          <a:chOff x="0" y="0"/>
          <a:chExt cx="0" cy="0"/>
        </a:xfrm>
      </p:grpSpPr>
      <p:sp>
        <p:nvSpPr>
          <p:cNvPr id="54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44"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4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46"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8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73">
    <p:spTree>
      <p:nvGrpSpPr>
        <p:cNvPr id="1" name=""/>
        <p:cNvGrpSpPr/>
        <p:nvPr/>
      </p:nvGrpSpPr>
      <p:grpSpPr>
        <a:xfrm>
          <a:off x="0" y="0"/>
          <a:ext cx="0" cy="0"/>
          <a:chOff x="0" y="0"/>
          <a:chExt cx="0" cy="0"/>
        </a:xfrm>
      </p:grpSpPr>
      <p:sp>
        <p:nvSpPr>
          <p:cNvPr id="55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5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5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5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8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74">
    <p:spTree>
      <p:nvGrpSpPr>
        <p:cNvPr id="1" name=""/>
        <p:cNvGrpSpPr/>
        <p:nvPr/>
      </p:nvGrpSpPr>
      <p:grpSpPr>
        <a:xfrm>
          <a:off x="0" y="0"/>
          <a:ext cx="0" cy="0"/>
          <a:chOff x="0" y="0"/>
          <a:chExt cx="0" cy="0"/>
        </a:xfrm>
      </p:grpSpPr>
      <p:sp>
        <p:nvSpPr>
          <p:cNvPr id="56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61"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62"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8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Predeterminado 75">
    <p:spTree>
      <p:nvGrpSpPr>
        <p:cNvPr id="1" name=""/>
        <p:cNvGrpSpPr/>
        <p:nvPr/>
      </p:nvGrpSpPr>
      <p:grpSpPr>
        <a:xfrm>
          <a:off x="0" y="0"/>
          <a:ext cx="0" cy="0"/>
          <a:chOff x="0" y="0"/>
          <a:chExt cx="0" cy="0"/>
        </a:xfrm>
      </p:grpSpPr>
      <p:sp>
        <p:nvSpPr>
          <p:cNvPr id="56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7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7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7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57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8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76">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7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9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redeterminado 77">
    <p:spTree>
      <p:nvGrpSpPr>
        <p:cNvPr id="1" name=""/>
        <p:cNvGrpSpPr/>
        <p:nvPr/>
      </p:nvGrpSpPr>
      <p:grpSpPr>
        <a:xfrm>
          <a:off x="0" y="0"/>
          <a:ext cx="0" cy="0"/>
          <a:chOff x="0" y="0"/>
          <a:chExt cx="0" cy="0"/>
        </a:xfrm>
      </p:grpSpPr>
    </p:spTree>
  </p:cSld>
</p:sldLayout>
</file>

<file path=ppt/slideLayouts/slideLayout9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Predeterminado 78">
    <p:spTree>
      <p:nvGrpSpPr>
        <p:cNvPr id="1" name=""/>
        <p:cNvGrpSpPr/>
        <p:nvPr/>
      </p:nvGrpSpPr>
      <p:grpSpPr>
        <a:xfrm>
          <a:off x="0" y="0"/>
          <a:ext cx="0" cy="0"/>
          <a:chOff x="0" y="0"/>
          <a:chExt cx="0" cy="0"/>
        </a:xfrm>
      </p:grpSpPr>
      <p:sp>
        <p:nvSpPr>
          <p:cNvPr id="5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8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9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Predeterminado 79">
    <p:spTree>
      <p:nvGrpSpPr>
        <p:cNvPr id="1" name=""/>
        <p:cNvGrpSpPr/>
        <p:nvPr/>
      </p:nvGrpSpPr>
      <p:grpSpPr>
        <a:xfrm>
          <a:off x="0" y="0"/>
          <a:ext cx="0" cy="0"/>
          <a:chOff x="0" y="0"/>
          <a:chExt cx="0" cy="0"/>
        </a:xfrm>
      </p:grpSpPr>
      <p:sp>
        <p:nvSpPr>
          <p:cNvPr id="59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93"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9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Predeterminado 80">
    <p:spTree>
      <p:nvGrpSpPr>
        <p:cNvPr id="1" name=""/>
        <p:cNvGrpSpPr/>
        <p:nvPr/>
      </p:nvGrpSpPr>
      <p:grpSpPr>
        <a:xfrm>
          <a:off x="0" y="0"/>
          <a:ext cx="0" cy="0"/>
          <a:chOff x="0" y="0"/>
          <a:chExt cx="0" cy="0"/>
        </a:xfrm>
      </p:grpSpPr>
      <p:sp>
        <p:nvSpPr>
          <p:cNvPr id="59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59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00"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9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Predeterminado 81">
    <p:spTree>
      <p:nvGrpSpPr>
        <p:cNvPr id="1" name=""/>
        <p:cNvGrpSpPr/>
        <p:nvPr/>
      </p:nvGrpSpPr>
      <p:grpSpPr>
        <a:xfrm>
          <a:off x="0" y="0"/>
          <a:ext cx="0" cy="0"/>
          <a:chOff x="0" y="0"/>
          <a:chExt cx="0" cy="0"/>
        </a:xfrm>
      </p:grpSpPr>
      <p:sp>
        <p:nvSpPr>
          <p:cNvPr id="60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Tree>
  </p:cSld>
</p:sldLayout>
</file>

<file path=ppt/slideLayouts/slideLayout9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Predeterminado 82">
    <p:spTree>
      <p:nvGrpSpPr>
        <p:cNvPr id="1" name=""/>
        <p:cNvGrpSpPr/>
        <p:nvPr/>
      </p:nvGrpSpPr>
      <p:grpSpPr>
        <a:xfrm>
          <a:off x="0" y="0"/>
          <a:ext cx="0" cy="0"/>
          <a:chOff x="0" y="0"/>
          <a:chExt cx="0" cy="0"/>
        </a:xfrm>
      </p:grpSpPr>
    </p:spTree>
  </p:cSld>
</p:sldLayout>
</file>

<file path=ppt/slideLayouts/slideLayout9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Predeterminado 83">
    <p:spTree>
      <p:nvGrpSpPr>
        <p:cNvPr id="1" name=""/>
        <p:cNvGrpSpPr/>
        <p:nvPr/>
      </p:nvGrpSpPr>
      <p:grpSpPr>
        <a:xfrm>
          <a:off x="0" y="0"/>
          <a:ext cx="0" cy="0"/>
          <a:chOff x="0" y="0"/>
          <a:chExt cx="0" cy="0"/>
        </a:xfrm>
      </p:grpSpPr>
      <p:sp>
        <p:nvSpPr>
          <p:cNvPr id="61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1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1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1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9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Predeterminado 84">
    <p:spTree>
      <p:nvGrpSpPr>
        <p:cNvPr id="1" name=""/>
        <p:cNvGrpSpPr/>
        <p:nvPr/>
      </p:nvGrpSpPr>
      <p:grpSpPr>
        <a:xfrm>
          <a:off x="0" y="0"/>
          <a:ext cx="0" cy="0"/>
          <a:chOff x="0" y="0"/>
          <a:chExt cx="0" cy="0"/>
        </a:xfrm>
      </p:grpSpPr>
      <p:sp>
        <p:nvSpPr>
          <p:cNvPr id="61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2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2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2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9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Predeterminado 85">
    <p:spTree>
      <p:nvGrpSpPr>
        <p:cNvPr id="1" name=""/>
        <p:cNvGrpSpPr/>
        <p:nvPr/>
      </p:nvGrpSpPr>
      <p:grpSpPr>
        <a:xfrm>
          <a:off x="0" y="0"/>
          <a:ext cx="0" cy="0"/>
          <a:chOff x="0" y="0"/>
          <a:chExt cx="0" cy="0"/>
        </a:xfrm>
      </p:grpSpPr>
      <p:sp>
        <p:nvSpPr>
          <p:cNvPr id="62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29"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3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31"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Layouts/slideLayout9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Predeterminado 86">
    <p:spTree>
      <p:nvGrpSpPr>
        <p:cNvPr id="1" name=""/>
        <p:cNvGrpSpPr/>
        <p:nvPr/>
      </p:nvGrpSpPr>
      <p:grpSpPr>
        <a:xfrm>
          <a:off x="0" y="0"/>
          <a:ext cx="0" cy="0"/>
          <a:chOff x="0" y="0"/>
          <a:chExt cx="0" cy="0"/>
        </a:xfrm>
      </p:grpSpPr>
      <p:sp>
        <p:nvSpPr>
          <p:cNvPr id="63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endParaRPr b="0" lang="es-AR" sz="4400" spc="-1" strike="noStrike">
              <a:solidFill>
                <a:srgbClr val="000000"/>
              </a:solidFill>
              <a:latin typeface="Arial"/>
            </a:endParaRPr>
          </a:p>
        </p:txBody>
      </p:sp>
      <p:sp>
        <p:nvSpPr>
          <p:cNvPr id="63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
        <p:nvSpPr>
          <p:cNvPr id="63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pPr indent="0">
              <a:spcBef>
                <a:spcPts val="1417"/>
              </a:spcBef>
              <a:buNone/>
            </a:pPr>
            <a:endParaRPr b="0" lang="es-AR"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0.xml"/>
</Relationships>
</file>

<file path=ppt/slideMasters/_rels/slideMaster100.xml.rels><?xml version="1.0" encoding="UTF-8"?>
<Relationships xmlns="http://schemas.openxmlformats.org/package/2006/relationships"><Relationship Id="rId1" Type="http://schemas.openxmlformats.org/officeDocument/2006/relationships/theme" Target="../theme/theme100.xml"/><Relationship Id="rId2" Type="http://schemas.openxmlformats.org/officeDocument/2006/relationships/image" Target="../media/image1.jpeg"/><Relationship Id="rId3" Type="http://schemas.openxmlformats.org/officeDocument/2006/relationships/slideLayout" Target="../slideLayouts/slideLayout100.xml"/>
</Relationships>
</file>

<file path=ppt/slideMasters/_rels/slideMaster101.xml.rels><?xml version="1.0" encoding="UTF-8"?>
<Relationships xmlns="http://schemas.openxmlformats.org/package/2006/relationships"><Relationship Id="rId1" Type="http://schemas.openxmlformats.org/officeDocument/2006/relationships/theme" Target="../theme/theme101.xml"/><Relationship Id="rId2" Type="http://schemas.openxmlformats.org/officeDocument/2006/relationships/image" Target="../media/image1.jpeg"/><Relationship Id="rId3" Type="http://schemas.openxmlformats.org/officeDocument/2006/relationships/slideLayout" Target="../slideLayouts/slideLayout101.xml"/>
</Relationships>
</file>

<file path=ppt/slideMasters/_rels/slideMaster102.xml.rels><?xml version="1.0" encoding="UTF-8"?>
<Relationships xmlns="http://schemas.openxmlformats.org/package/2006/relationships"><Relationship Id="rId1" Type="http://schemas.openxmlformats.org/officeDocument/2006/relationships/theme" Target="../theme/theme102.xml"/><Relationship Id="rId2" Type="http://schemas.openxmlformats.org/officeDocument/2006/relationships/image" Target="../media/image1.jpeg"/><Relationship Id="rId3" Type="http://schemas.openxmlformats.org/officeDocument/2006/relationships/slideLayout" Target="../slideLayouts/slideLayout102.xml"/>
</Relationships>
</file>

<file path=ppt/slideMasters/_rels/slideMaster103.xml.rels><?xml version="1.0" encoding="UTF-8"?>
<Relationships xmlns="http://schemas.openxmlformats.org/package/2006/relationships"><Relationship Id="rId1" Type="http://schemas.openxmlformats.org/officeDocument/2006/relationships/theme" Target="../theme/theme103.xml"/><Relationship Id="rId2" Type="http://schemas.openxmlformats.org/officeDocument/2006/relationships/image" Target="../media/image1.jpeg"/><Relationship Id="rId3" Type="http://schemas.openxmlformats.org/officeDocument/2006/relationships/slideLayout" Target="../slideLayouts/slideLayout103.xml"/>
</Relationships>
</file>

<file path=ppt/slideMasters/_rels/slideMaster104.xml.rels><?xml version="1.0" encoding="UTF-8"?>
<Relationships xmlns="http://schemas.openxmlformats.org/package/2006/relationships"><Relationship Id="rId1" Type="http://schemas.openxmlformats.org/officeDocument/2006/relationships/theme" Target="../theme/theme104.xml"/><Relationship Id="rId2" Type="http://schemas.openxmlformats.org/officeDocument/2006/relationships/image" Target="../media/image1.jpeg"/><Relationship Id="rId3" Type="http://schemas.openxmlformats.org/officeDocument/2006/relationships/slideLayout" Target="../slideLayouts/slideLayout104.xml"/>
</Relationships>
</file>

<file path=ppt/slideMasters/_rels/slideMaster105.xml.rels><?xml version="1.0" encoding="UTF-8"?>
<Relationships xmlns="http://schemas.openxmlformats.org/package/2006/relationships"><Relationship Id="rId1" Type="http://schemas.openxmlformats.org/officeDocument/2006/relationships/theme" Target="../theme/theme105.xml"/><Relationship Id="rId2" Type="http://schemas.openxmlformats.org/officeDocument/2006/relationships/image" Target="../media/image1.jpeg"/><Relationship Id="rId3" Type="http://schemas.openxmlformats.org/officeDocument/2006/relationships/slideLayout" Target="../slideLayouts/slideLayout105.xml"/>
</Relationships>
</file>

<file path=ppt/slideMasters/_rels/slideMaster106.xml.rels><?xml version="1.0" encoding="UTF-8"?>
<Relationships xmlns="http://schemas.openxmlformats.org/package/2006/relationships"><Relationship Id="rId1" Type="http://schemas.openxmlformats.org/officeDocument/2006/relationships/theme" Target="../theme/theme106.xml"/><Relationship Id="rId2" Type="http://schemas.openxmlformats.org/officeDocument/2006/relationships/image" Target="../media/image1.jpeg"/><Relationship Id="rId3" Type="http://schemas.openxmlformats.org/officeDocument/2006/relationships/slideLayout" Target="../slideLayouts/slideLayout106.xml"/>
</Relationships>
</file>

<file path=ppt/slideMasters/_rels/slideMaster107.xml.rels><?xml version="1.0" encoding="UTF-8"?>
<Relationships xmlns="http://schemas.openxmlformats.org/package/2006/relationships"><Relationship Id="rId1" Type="http://schemas.openxmlformats.org/officeDocument/2006/relationships/theme" Target="../theme/theme107.xml"/><Relationship Id="rId2" Type="http://schemas.openxmlformats.org/officeDocument/2006/relationships/image" Target="../media/image1.jpeg"/><Relationship Id="rId3" Type="http://schemas.openxmlformats.org/officeDocument/2006/relationships/slideLayout" Target="../slideLayouts/slideLayout107.xml"/>
</Relationships>
</file>

<file path=ppt/slideMasters/_rels/slideMaster108.xml.rels><?xml version="1.0" encoding="UTF-8"?>
<Relationships xmlns="http://schemas.openxmlformats.org/package/2006/relationships"><Relationship Id="rId1" Type="http://schemas.openxmlformats.org/officeDocument/2006/relationships/theme" Target="../theme/theme108.xml"/><Relationship Id="rId2" Type="http://schemas.openxmlformats.org/officeDocument/2006/relationships/image" Target="../media/image1.jpeg"/><Relationship Id="rId3" Type="http://schemas.openxmlformats.org/officeDocument/2006/relationships/slideLayout" Target="../slideLayouts/slideLayout108.xml"/>
</Relationships>
</file>

<file path=ppt/slideMasters/_rels/slideMaster109.xml.rels><?xml version="1.0" encoding="UTF-8"?>
<Relationships xmlns="http://schemas.openxmlformats.org/package/2006/relationships"><Relationship Id="rId1" Type="http://schemas.openxmlformats.org/officeDocument/2006/relationships/theme" Target="../theme/theme109.xml"/><Relationship Id="rId2" Type="http://schemas.openxmlformats.org/officeDocument/2006/relationships/image" Target="../media/image1.jpeg"/><Relationship Id="rId3" Type="http://schemas.openxmlformats.org/officeDocument/2006/relationships/slideLayout" Target="../slideLayouts/slideLayout109.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1.xml"/>
</Relationships>
</file>

<file path=ppt/slideMasters/_rels/slideMaster110.xml.rels><?xml version="1.0" encoding="UTF-8"?>
<Relationships xmlns="http://schemas.openxmlformats.org/package/2006/relationships"><Relationship Id="rId1" Type="http://schemas.openxmlformats.org/officeDocument/2006/relationships/theme" Target="../theme/theme110.xml"/><Relationship Id="rId2" Type="http://schemas.openxmlformats.org/officeDocument/2006/relationships/image" Target="../media/image1.jpeg"/><Relationship Id="rId3" Type="http://schemas.openxmlformats.org/officeDocument/2006/relationships/slideLayout" Target="../slideLayouts/slideLayout110.xml"/>
</Relationships>
</file>

<file path=ppt/slideMasters/_rels/slideMaster111.xml.rels><?xml version="1.0" encoding="UTF-8"?>
<Relationships xmlns="http://schemas.openxmlformats.org/package/2006/relationships"><Relationship Id="rId1" Type="http://schemas.openxmlformats.org/officeDocument/2006/relationships/theme" Target="../theme/theme111.xml"/><Relationship Id="rId2" Type="http://schemas.openxmlformats.org/officeDocument/2006/relationships/image" Target="../media/image1.jpeg"/><Relationship Id="rId3" Type="http://schemas.openxmlformats.org/officeDocument/2006/relationships/slideLayout" Target="../slideLayouts/slideLayout111.xml"/>
</Relationships>
</file>

<file path=ppt/slideMasters/_rels/slideMaster112.xml.rels><?xml version="1.0" encoding="UTF-8"?>
<Relationships xmlns="http://schemas.openxmlformats.org/package/2006/relationships"><Relationship Id="rId1" Type="http://schemas.openxmlformats.org/officeDocument/2006/relationships/theme" Target="../theme/theme112.xml"/><Relationship Id="rId2" Type="http://schemas.openxmlformats.org/officeDocument/2006/relationships/image" Target="../media/image1.jpeg"/><Relationship Id="rId3" Type="http://schemas.openxmlformats.org/officeDocument/2006/relationships/slideLayout" Target="../slideLayouts/slideLayout112.xml"/>
</Relationships>
</file>

<file path=ppt/slideMasters/_rels/slideMaster113.xml.rels><?xml version="1.0" encoding="UTF-8"?>
<Relationships xmlns="http://schemas.openxmlformats.org/package/2006/relationships"><Relationship Id="rId1" Type="http://schemas.openxmlformats.org/officeDocument/2006/relationships/theme" Target="../theme/theme113.xml"/><Relationship Id="rId2" Type="http://schemas.openxmlformats.org/officeDocument/2006/relationships/image" Target="../media/image1.jpeg"/><Relationship Id="rId3" Type="http://schemas.openxmlformats.org/officeDocument/2006/relationships/slideLayout" Target="../slideLayouts/slideLayout113.xml"/>
</Relationships>
</file>

<file path=ppt/slideMasters/_rels/slideMaster114.xml.rels><?xml version="1.0" encoding="UTF-8"?>
<Relationships xmlns="http://schemas.openxmlformats.org/package/2006/relationships"><Relationship Id="rId1" Type="http://schemas.openxmlformats.org/officeDocument/2006/relationships/theme" Target="../theme/theme114.xml"/><Relationship Id="rId2" Type="http://schemas.openxmlformats.org/officeDocument/2006/relationships/image" Target="../media/image1.jpeg"/><Relationship Id="rId3" Type="http://schemas.openxmlformats.org/officeDocument/2006/relationships/slideLayout" Target="../slideLayouts/slideLayout114.xml"/>
</Relationships>
</file>

<file path=ppt/slideMasters/_rels/slideMaster115.xml.rels><?xml version="1.0" encoding="UTF-8"?>
<Relationships xmlns="http://schemas.openxmlformats.org/package/2006/relationships"><Relationship Id="rId1" Type="http://schemas.openxmlformats.org/officeDocument/2006/relationships/theme" Target="../theme/theme115.xml"/><Relationship Id="rId2" Type="http://schemas.openxmlformats.org/officeDocument/2006/relationships/image" Target="../media/image1.jpeg"/><Relationship Id="rId3" Type="http://schemas.openxmlformats.org/officeDocument/2006/relationships/slideLayout" Target="../slideLayouts/slideLayout115.xml"/>
</Relationships>
</file>

<file path=ppt/slideMasters/_rels/slideMaster116.xml.rels><?xml version="1.0" encoding="UTF-8"?>
<Relationships xmlns="http://schemas.openxmlformats.org/package/2006/relationships"><Relationship Id="rId1" Type="http://schemas.openxmlformats.org/officeDocument/2006/relationships/theme" Target="../theme/theme116.xml"/><Relationship Id="rId2" Type="http://schemas.openxmlformats.org/officeDocument/2006/relationships/image" Target="../media/image1.jpeg"/><Relationship Id="rId3" Type="http://schemas.openxmlformats.org/officeDocument/2006/relationships/slideLayout" Target="../slideLayouts/slideLayout116.xml"/>
</Relationships>
</file>

<file path=ppt/slideMasters/_rels/slideMaster117.xml.rels><?xml version="1.0" encoding="UTF-8"?>
<Relationships xmlns="http://schemas.openxmlformats.org/package/2006/relationships"><Relationship Id="rId1" Type="http://schemas.openxmlformats.org/officeDocument/2006/relationships/theme" Target="../theme/theme117.xml"/><Relationship Id="rId2" Type="http://schemas.openxmlformats.org/officeDocument/2006/relationships/image" Target="../media/image1.jpeg"/><Relationship Id="rId3" Type="http://schemas.openxmlformats.org/officeDocument/2006/relationships/slideLayout" Target="../slideLayouts/slideLayout117.xml"/>
</Relationships>
</file>

<file path=ppt/slideMasters/_rels/slideMaster118.xml.rels><?xml version="1.0" encoding="UTF-8"?>
<Relationships xmlns="http://schemas.openxmlformats.org/package/2006/relationships"><Relationship Id="rId1" Type="http://schemas.openxmlformats.org/officeDocument/2006/relationships/theme" Target="../theme/theme118.xml"/><Relationship Id="rId2" Type="http://schemas.openxmlformats.org/officeDocument/2006/relationships/image" Target="../media/image1.jpeg"/><Relationship Id="rId3" Type="http://schemas.openxmlformats.org/officeDocument/2006/relationships/slideLayout" Target="../slideLayouts/slideLayout118.xml"/>
</Relationships>
</file>

<file path=ppt/slideMasters/_rels/slideMaster119.xml.rels><?xml version="1.0" encoding="UTF-8"?>
<Relationships xmlns="http://schemas.openxmlformats.org/package/2006/relationships"><Relationship Id="rId1" Type="http://schemas.openxmlformats.org/officeDocument/2006/relationships/theme" Target="../theme/theme119.xml"/><Relationship Id="rId2" Type="http://schemas.openxmlformats.org/officeDocument/2006/relationships/image" Target="../media/image1.jpeg"/><Relationship Id="rId3" Type="http://schemas.openxmlformats.org/officeDocument/2006/relationships/slideLayout" Target="../slideLayouts/slideLayout119.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12.xml"/>
</Relationships>
</file>

<file path=ppt/slideMasters/_rels/slideMaster120.xml.rels><?xml version="1.0" encoding="UTF-8"?>
<Relationships xmlns="http://schemas.openxmlformats.org/package/2006/relationships"><Relationship Id="rId1" Type="http://schemas.openxmlformats.org/officeDocument/2006/relationships/theme" Target="../theme/theme120.xml"/><Relationship Id="rId2" Type="http://schemas.openxmlformats.org/officeDocument/2006/relationships/image" Target="../media/image1.jpeg"/><Relationship Id="rId3" Type="http://schemas.openxmlformats.org/officeDocument/2006/relationships/slideLayout" Target="../slideLayouts/slideLayout120.xml"/>
</Relationships>
</file>

<file path=ppt/slideMasters/_rels/slideMaster121.xml.rels><?xml version="1.0" encoding="UTF-8"?>
<Relationships xmlns="http://schemas.openxmlformats.org/package/2006/relationships"><Relationship Id="rId1" Type="http://schemas.openxmlformats.org/officeDocument/2006/relationships/theme" Target="../theme/theme121.xml"/><Relationship Id="rId2" Type="http://schemas.openxmlformats.org/officeDocument/2006/relationships/image" Target="../media/image1.jpeg"/><Relationship Id="rId3" Type="http://schemas.openxmlformats.org/officeDocument/2006/relationships/slideLayout" Target="../slideLayouts/slideLayout121.xml"/>
</Relationships>
</file>

<file path=ppt/slideMasters/_rels/slideMaster122.xml.rels><?xml version="1.0" encoding="UTF-8"?>
<Relationships xmlns="http://schemas.openxmlformats.org/package/2006/relationships"><Relationship Id="rId1" Type="http://schemas.openxmlformats.org/officeDocument/2006/relationships/theme" Target="../theme/theme122.xml"/><Relationship Id="rId2" Type="http://schemas.openxmlformats.org/officeDocument/2006/relationships/image" Target="../media/image1.jpeg"/><Relationship Id="rId3" Type="http://schemas.openxmlformats.org/officeDocument/2006/relationships/slideLayout" Target="../slideLayouts/slideLayout122.xml"/>
</Relationships>
</file>

<file path=ppt/slideMasters/_rels/slideMaster123.xml.rels><?xml version="1.0" encoding="UTF-8"?>
<Relationships xmlns="http://schemas.openxmlformats.org/package/2006/relationships"><Relationship Id="rId1" Type="http://schemas.openxmlformats.org/officeDocument/2006/relationships/theme" Target="../theme/theme123.xml"/><Relationship Id="rId2" Type="http://schemas.openxmlformats.org/officeDocument/2006/relationships/image" Target="../media/image1.jpeg"/><Relationship Id="rId3" Type="http://schemas.openxmlformats.org/officeDocument/2006/relationships/slideLayout" Target="../slideLayouts/slideLayout123.xml"/>
</Relationships>
</file>

<file path=ppt/slideMasters/_rels/slideMaster124.xml.rels><?xml version="1.0" encoding="UTF-8"?>
<Relationships xmlns="http://schemas.openxmlformats.org/package/2006/relationships"><Relationship Id="rId1" Type="http://schemas.openxmlformats.org/officeDocument/2006/relationships/theme" Target="../theme/theme124.xml"/><Relationship Id="rId2" Type="http://schemas.openxmlformats.org/officeDocument/2006/relationships/image" Target="../media/image1.jpeg"/><Relationship Id="rId3" Type="http://schemas.openxmlformats.org/officeDocument/2006/relationships/slideLayout" Target="../slideLayouts/slideLayout124.xml"/>
</Relationships>
</file>

<file path=ppt/slideMasters/_rels/slideMaster125.xml.rels><?xml version="1.0" encoding="UTF-8"?>
<Relationships xmlns="http://schemas.openxmlformats.org/package/2006/relationships"><Relationship Id="rId1" Type="http://schemas.openxmlformats.org/officeDocument/2006/relationships/theme" Target="../theme/theme125.xml"/><Relationship Id="rId2" Type="http://schemas.openxmlformats.org/officeDocument/2006/relationships/image" Target="../media/image1.jpeg"/><Relationship Id="rId3" Type="http://schemas.openxmlformats.org/officeDocument/2006/relationships/slideLayout" Target="../slideLayouts/slideLayout125.xml"/>
</Relationships>
</file>

<file path=ppt/slideMasters/_rels/slideMaster126.xml.rels><?xml version="1.0" encoding="UTF-8"?>
<Relationships xmlns="http://schemas.openxmlformats.org/package/2006/relationships"><Relationship Id="rId1" Type="http://schemas.openxmlformats.org/officeDocument/2006/relationships/theme" Target="../theme/theme126.xml"/><Relationship Id="rId2" Type="http://schemas.openxmlformats.org/officeDocument/2006/relationships/image" Target="../media/image1.jpeg"/><Relationship Id="rId3" Type="http://schemas.openxmlformats.org/officeDocument/2006/relationships/slideLayout" Target="../slideLayouts/slideLayout126.xml"/>
</Relationships>
</file>

<file path=ppt/slideMasters/_rels/slideMaster127.xml.rels><?xml version="1.0" encoding="UTF-8"?>
<Relationships xmlns="http://schemas.openxmlformats.org/package/2006/relationships"><Relationship Id="rId1" Type="http://schemas.openxmlformats.org/officeDocument/2006/relationships/theme" Target="../theme/theme127.xml"/><Relationship Id="rId2" Type="http://schemas.openxmlformats.org/officeDocument/2006/relationships/image" Target="../media/image1.jpeg"/><Relationship Id="rId3" Type="http://schemas.openxmlformats.org/officeDocument/2006/relationships/slideLayout" Target="../slideLayouts/slideLayout127.xml"/>
</Relationships>
</file>

<file path=ppt/slideMasters/_rels/slideMaster128.xml.rels><?xml version="1.0" encoding="UTF-8"?>
<Relationships xmlns="http://schemas.openxmlformats.org/package/2006/relationships"><Relationship Id="rId1" Type="http://schemas.openxmlformats.org/officeDocument/2006/relationships/theme" Target="../theme/theme128.xml"/><Relationship Id="rId2" Type="http://schemas.openxmlformats.org/officeDocument/2006/relationships/image" Target="../media/image1.jpeg"/><Relationship Id="rId3" Type="http://schemas.openxmlformats.org/officeDocument/2006/relationships/slideLayout" Target="../slideLayouts/slideLayout128.xml"/>
</Relationships>
</file>

<file path=ppt/slideMasters/_rels/slideMaster129.xml.rels><?xml version="1.0" encoding="UTF-8"?>
<Relationships xmlns="http://schemas.openxmlformats.org/package/2006/relationships"><Relationship Id="rId1" Type="http://schemas.openxmlformats.org/officeDocument/2006/relationships/theme" Target="../theme/theme129.xml"/><Relationship Id="rId2" Type="http://schemas.openxmlformats.org/officeDocument/2006/relationships/image" Target="../media/image1.jpeg"/><Relationship Id="rId3" Type="http://schemas.openxmlformats.org/officeDocument/2006/relationships/slideLayout" Target="../slideLayouts/slideLayout129.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jpeg"/><Relationship Id="rId3" Type="http://schemas.openxmlformats.org/officeDocument/2006/relationships/slideLayout" Target="../slideLayouts/slideLayout13.xml"/>
</Relationships>
</file>

<file path=ppt/slideMasters/_rels/slideMaster130.xml.rels><?xml version="1.0" encoding="UTF-8"?>
<Relationships xmlns="http://schemas.openxmlformats.org/package/2006/relationships"><Relationship Id="rId1" Type="http://schemas.openxmlformats.org/officeDocument/2006/relationships/theme" Target="../theme/theme130.xml"/><Relationship Id="rId2" Type="http://schemas.openxmlformats.org/officeDocument/2006/relationships/image" Target="../media/image1.jpeg"/><Relationship Id="rId3" Type="http://schemas.openxmlformats.org/officeDocument/2006/relationships/slideLayout" Target="../slideLayouts/slideLayout130.xml"/>
</Relationships>
</file>

<file path=ppt/slideMasters/_rels/slideMaster131.xml.rels><?xml version="1.0" encoding="UTF-8"?>
<Relationships xmlns="http://schemas.openxmlformats.org/package/2006/relationships"><Relationship Id="rId1" Type="http://schemas.openxmlformats.org/officeDocument/2006/relationships/theme" Target="../theme/theme131.xml"/><Relationship Id="rId2" Type="http://schemas.openxmlformats.org/officeDocument/2006/relationships/image" Target="../media/image1.jpeg"/><Relationship Id="rId3" Type="http://schemas.openxmlformats.org/officeDocument/2006/relationships/slideLayout" Target="../slideLayouts/slideLayout131.xml"/>
</Relationships>
</file>

<file path=ppt/slideMasters/_rels/slideMaster132.xml.rels><?xml version="1.0" encoding="UTF-8"?>
<Relationships xmlns="http://schemas.openxmlformats.org/package/2006/relationships"><Relationship Id="rId1" Type="http://schemas.openxmlformats.org/officeDocument/2006/relationships/theme" Target="../theme/theme132.xml"/><Relationship Id="rId2" Type="http://schemas.openxmlformats.org/officeDocument/2006/relationships/image" Target="../media/image1.jpeg"/><Relationship Id="rId3" Type="http://schemas.openxmlformats.org/officeDocument/2006/relationships/slideLayout" Target="../slideLayouts/slideLayout132.xml"/>
</Relationships>
</file>

<file path=ppt/slideMasters/_rels/slideMaster133.xml.rels><?xml version="1.0" encoding="UTF-8"?>
<Relationships xmlns="http://schemas.openxmlformats.org/package/2006/relationships"><Relationship Id="rId1" Type="http://schemas.openxmlformats.org/officeDocument/2006/relationships/theme" Target="../theme/theme133.xml"/><Relationship Id="rId2" Type="http://schemas.openxmlformats.org/officeDocument/2006/relationships/image" Target="../media/image1.jpeg"/><Relationship Id="rId3" Type="http://schemas.openxmlformats.org/officeDocument/2006/relationships/slideLayout" Target="../slideLayouts/slideLayout133.xml"/>
</Relationships>
</file>

<file path=ppt/slideMasters/_rels/slideMaster134.xml.rels><?xml version="1.0" encoding="UTF-8"?>
<Relationships xmlns="http://schemas.openxmlformats.org/package/2006/relationships"><Relationship Id="rId1" Type="http://schemas.openxmlformats.org/officeDocument/2006/relationships/theme" Target="../theme/theme134.xml"/><Relationship Id="rId2" Type="http://schemas.openxmlformats.org/officeDocument/2006/relationships/image" Target="../media/image1.jpeg"/><Relationship Id="rId3" Type="http://schemas.openxmlformats.org/officeDocument/2006/relationships/slideLayout" Target="../slideLayouts/slideLayout134.xml"/>
</Relationships>
</file>

<file path=ppt/slideMasters/_rels/slideMaster135.xml.rels><?xml version="1.0" encoding="UTF-8"?>
<Relationships xmlns="http://schemas.openxmlformats.org/package/2006/relationships"><Relationship Id="rId1" Type="http://schemas.openxmlformats.org/officeDocument/2006/relationships/theme" Target="../theme/theme135.xml"/><Relationship Id="rId2" Type="http://schemas.openxmlformats.org/officeDocument/2006/relationships/image" Target="../media/image1.jpeg"/><Relationship Id="rId3" Type="http://schemas.openxmlformats.org/officeDocument/2006/relationships/slideLayout" Target="../slideLayouts/slideLayout135.xml"/>
</Relationships>
</file>

<file path=ppt/slideMasters/_rels/slideMaster136.xml.rels><?xml version="1.0" encoding="UTF-8"?>
<Relationships xmlns="http://schemas.openxmlformats.org/package/2006/relationships"><Relationship Id="rId1" Type="http://schemas.openxmlformats.org/officeDocument/2006/relationships/theme" Target="../theme/theme136.xml"/><Relationship Id="rId2" Type="http://schemas.openxmlformats.org/officeDocument/2006/relationships/image" Target="../media/image1.jpeg"/><Relationship Id="rId3" Type="http://schemas.openxmlformats.org/officeDocument/2006/relationships/slideLayout" Target="../slideLayouts/slideLayout136.xml"/>
</Relationships>
</file>

<file path=ppt/slideMasters/_rels/slideMaster137.xml.rels><?xml version="1.0" encoding="UTF-8"?>
<Relationships xmlns="http://schemas.openxmlformats.org/package/2006/relationships"><Relationship Id="rId1" Type="http://schemas.openxmlformats.org/officeDocument/2006/relationships/theme" Target="../theme/theme137.xml"/><Relationship Id="rId2" Type="http://schemas.openxmlformats.org/officeDocument/2006/relationships/image" Target="../media/image1.jpeg"/><Relationship Id="rId3" Type="http://schemas.openxmlformats.org/officeDocument/2006/relationships/slideLayout" Target="../slideLayouts/slideLayout137.xml"/>
</Relationships>
</file>

<file path=ppt/slideMasters/_rels/slideMaster138.xml.rels><?xml version="1.0" encoding="UTF-8"?>
<Relationships xmlns="http://schemas.openxmlformats.org/package/2006/relationships"><Relationship Id="rId1" Type="http://schemas.openxmlformats.org/officeDocument/2006/relationships/theme" Target="../theme/theme138.xml"/><Relationship Id="rId2" Type="http://schemas.openxmlformats.org/officeDocument/2006/relationships/image" Target="../media/image1.jpeg"/><Relationship Id="rId3" Type="http://schemas.openxmlformats.org/officeDocument/2006/relationships/slideLayout" Target="../slideLayouts/slideLayout138.xml"/>
</Relationships>
</file>

<file path=ppt/slideMasters/_rels/slideMaster139.xml.rels><?xml version="1.0" encoding="UTF-8"?>
<Relationships xmlns="http://schemas.openxmlformats.org/package/2006/relationships"><Relationship Id="rId1" Type="http://schemas.openxmlformats.org/officeDocument/2006/relationships/theme" Target="../theme/theme139.xml"/><Relationship Id="rId2" Type="http://schemas.openxmlformats.org/officeDocument/2006/relationships/image" Target="../media/image1.jpeg"/><Relationship Id="rId3" Type="http://schemas.openxmlformats.org/officeDocument/2006/relationships/slideLayout" Target="../slideLayouts/slideLayout139.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jpeg"/><Relationship Id="rId3" Type="http://schemas.openxmlformats.org/officeDocument/2006/relationships/slideLayout" Target="../slideLayouts/slideLayout14.xml"/>
</Relationships>
</file>

<file path=ppt/slideMasters/_rels/slideMaster140.xml.rels><?xml version="1.0" encoding="UTF-8"?>
<Relationships xmlns="http://schemas.openxmlformats.org/package/2006/relationships"><Relationship Id="rId1" Type="http://schemas.openxmlformats.org/officeDocument/2006/relationships/theme" Target="../theme/theme140.xml"/><Relationship Id="rId2" Type="http://schemas.openxmlformats.org/officeDocument/2006/relationships/image" Target="../media/image1.jpeg"/><Relationship Id="rId3" Type="http://schemas.openxmlformats.org/officeDocument/2006/relationships/slideLayout" Target="../slideLayouts/slideLayout140.xml"/>
</Relationships>
</file>

<file path=ppt/slideMasters/_rels/slideMaster141.xml.rels><?xml version="1.0" encoding="UTF-8"?>
<Relationships xmlns="http://schemas.openxmlformats.org/package/2006/relationships"><Relationship Id="rId1" Type="http://schemas.openxmlformats.org/officeDocument/2006/relationships/theme" Target="../theme/theme141.xml"/><Relationship Id="rId2" Type="http://schemas.openxmlformats.org/officeDocument/2006/relationships/image" Target="../media/image1.jpeg"/><Relationship Id="rId3" Type="http://schemas.openxmlformats.org/officeDocument/2006/relationships/slideLayout" Target="../slideLayouts/slideLayout141.xml"/>
</Relationships>
</file>

<file path=ppt/slideMasters/_rels/slideMaster142.xml.rels><?xml version="1.0" encoding="UTF-8"?>
<Relationships xmlns="http://schemas.openxmlformats.org/package/2006/relationships"><Relationship Id="rId1" Type="http://schemas.openxmlformats.org/officeDocument/2006/relationships/theme" Target="../theme/theme142.xml"/><Relationship Id="rId2" Type="http://schemas.openxmlformats.org/officeDocument/2006/relationships/image" Target="../media/image1.jpeg"/><Relationship Id="rId3" Type="http://schemas.openxmlformats.org/officeDocument/2006/relationships/slideLayout" Target="../slideLayouts/slideLayout142.xml"/>
</Relationships>
</file>

<file path=ppt/slideMasters/_rels/slideMaster143.xml.rels><?xml version="1.0" encoding="UTF-8"?>
<Relationships xmlns="http://schemas.openxmlformats.org/package/2006/relationships"><Relationship Id="rId1" Type="http://schemas.openxmlformats.org/officeDocument/2006/relationships/theme" Target="../theme/theme143.xml"/><Relationship Id="rId2" Type="http://schemas.openxmlformats.org/officeDocument/2006/relationships/image" Target="../media/image1.jpeg"/><Relationship Id="rId3" Type="http://schemas.openxmlformats.org/officeDocument/2006/relationships/slideLayout" Target="../slideLayouts/slideLayout143.xml"/>
</Relationships>
</file>

<file path=ppt/slideMasters/_rels/slideMaster144.xml.rels><?xml version="1.0" encoding="UTF-8"?>
<Relationships xmlns="http://schemas.openxmlformats.org/package/2006/relationships"><Relationship Id="rId1" Type="http://schemas.openxmlformats.org/officeDocument/2006/relationships/theme" Target="../theme/theme144.xml"/><Relationship Id="rId2" Type="http://schemas.openxmlformats.org/officeDocument/2006/relationships/image" Target="../media/image1.jpeg"/><Relationship Id="rId3" Type="http://schemas.openxmlformats.org/officeDocument/2006/relationships/slideLayout" Target="../slideLayouts/slideLayout144.xml"/>
</Relationships>
</file>

<file path=ppt/slideMasters/_rels/slideMaster145.xml.rels><?xml version="1.0" encoding="UTF-8"?>
<Relationships xmlns="http://schemas.openxmlformats.org/package/2006/relationships"><Relationship Id="rId1" Type="http://schemas.openxmlformats.org/officeDocument/2006/relationships/theme" Target="../theme/theme145.xml"/><Relationship Id="rId2" Type="http://schemas.openxmlformats.org/officeDocument/2006/relationships/image" Target="../media/image1.jpeg"/><Relationship Id="rId3" Type="http://schemas.openxmlformats.org/officeDocument/2006/relationships/slideLayout" Target="../slideLayouts/slideLayout145.xml"/>
</Relationships>
</file>

<file path=ppt/slideMasters/_rels/slideMaster146.xml.rels><?xml version="1.0" encoding="UTF-8"?>
<Relationships xmlns="http://schemas.openxmlformats.org/package/2006/relationships"><Relationship Id="rId1" Type="http://schemas.openxmlformats.org/officeDocument/2006/relationships/theme" Target="../theme/theme146.xml"/><Relationship Id="rId2" Type="http://schemas.openxmlformats.org/officeDocument/2006/relationships/image" Target="../media/image1.jpeg"/><Relationship Id="rId3" Type="http://schemas.openxmlformats.org/officeDocument/2006/relationships/slideLayout" Target="../slideLayouts/slideLayout146.xml"/>
</Relationships>
</file>

<file path=ppt/slideMasters/_rels/slideMaster147.xml.rels><?xml version="1.0" encoding="UTF-8"?>
<Relationships xmlns="http://schemas.openxmlformats.org/package/2006/relationships"><Relationship Id="rId1" Type="http://schemas.openxmlformats.org/officeDocument/2006/relationships/theme" Target="../theme/theme147.xml"/><Relationship Id="rId2" Type="http://schemas.openxmlformats.org/officeDocument/2006/relationships/image" Target="../media/image1.jpeg"/><Relationship Id="rId3" Type="http://schemas.openxmlformats.org/officeDocument/2006/relationships/slideLayout" Target="../slideLayouts/slideLayout147.xml"/>
</Relationships>
</file>

<file path=ppt/slideMasters/_rels/slideMaster148.xml.rels><?xml version="1.0" encoding="UTF-8"?>
<Relationships xmlns="http://schemas.openxmlformats.org/package/2006/relationships"><Relationship Id="rId1" Type="http://schemas.openxmlformats.org/officeDocument/2006/relationships/theme" Target="../theme/theme148.xml"/><Relationship Id="rId2" Type="http://schemas.openxmlformats.org/officeDocument/2006/relationships/image" Target="../media/image1.jpeg"/><Relationship Id="rId3" Type="http://schemas.openxmlformats.org/officeDocument/2006/relationships/slideLayout" Target="../slideLayouts/slideLayout148.xml"/>
</Relationships>
</file>

<file path=ppt/slideMasters/_rels/slideMaster149.xml.rels><?xml version="1.0" encoding="UTF-8"?>
<Relationships xmlns="http://schemas.openxmlformats.org/package/2006/relationships"><Relationship Id="rId1" Type="http://schemas.openxmlformats.org/officeDocument/2006/relationships/theme" Target="../theme/theme149.xml"/><Relationship Id="rId2" Type="http://schemas.openxmlformats.org/officeDocument/2006/relationships/image" Target="../media/image1.jpeg"/><Relationship Id="rId3" Type="http://schemas.openxmlformats.org/officeDocument/2006/relationships/slideLayout" Target="../slideLayouts/slideLayout149.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1.jpeg"/><Relationship Id="rId3" Type="http://schemas.openxmlformats.org/officeDocument/2006/relationships/slideLayout" Target="../slideLayouts/slideLayout15.xml"/>
</Relationships>
</file>

<file path=ppt/slideMasters/_rels/slideMaster150.xml.rels><?xml version="1.0" encoding="UTF-8"?>
<Relationships xmlns="http://schemas.openxmlformats.org/package/2006/relationships"><Relationship Id="rId1" Type="http://schemas.openxmlformats.org/officeDocument/2006/relationships/theme" Target="../theme/theme150.xml"/><Relationship Id="rId2" Type="http://schemas.openxmlformats.org/officeDocument/2006/relationships/image" Target="../media/image1.jpeg"/><Relationship Id="rId3" Type="http://schemas.openxmlformats.org/officeDocument/2006/relationships/slideLayout" Target="../slideLayouts/slideLayout150.xml"/>
</Relationships>
</file>

<file path=ppt/slideMasters/_rels/slideMaster151.xml.rels><?xml version="1.0" encoding="UTF-8"?>
<Relationships xmlns="http://schemas.openxmlformats.org/package/2006/relationships"><Relationship Id="rId1" Type="http://schemas.openxmlformats.org/officeDocument/2006/relationships/theme" Target="../theme/theme151.xml"/><Relationship Id="rId2" Type="http://schemas.openxmlformats.org/officeDocument/2006/relationships/image" Target="../media/image1.jpeg"/><Relationship Id="rId3" Type="http://schemas.openxmlformats.org/officeDocument/2006/relationships/slideLayout" Target="../slideLayouts/slideLayout151.xml"/>
</Relationships>
</file>

<file path=ppt/slideMasters/_rels/slideMaster152.xml.rels><?xml version="1.0" encoding="UTF-8"?>
<Relationships xmlns="http://schemas.openxmlformats.org/package/2006/relationships"><Relationship Id="rId1" Type="http://schemas.openxmlformats.org/officeDocument/2006/relationships/theme" Target="../theme/theme152.xml"/><Relationship Id="rId2" Type="http://schemas.openxmlformats.org/officeDocument/2006/relationships/image" Target="../media/image1.jpeg"/><Relationship Id="rId3" Type="http://schemas.openxmlformats.org/officeDocument/2006/relationships/slideLayout" Target="../slideLayouts/slideLayout152.xml"/>
</Relationships>
</file>

<file path=ppt/slideMasters/_rels/slideMaster153.xml.rels><?xml version="1.0" encoding="UTF-8"?>
<Relationships xmlns="http://schemas.openxmlformats.org/package/2006/relationships"><Relationship Id="rId1" Type="http://schemas.openxmlformats.org/officeDocument/2006/relationships/theme" Target="../theme/theme153.xml"/><Relationship Id="rId2" Type="http://schemas.openxmlformats.org/officeDocument/2006/relationships/image" Target="../media/image1.jpeg"/><Relationship Id="rId3" Type="http://schemas.openxmlformats.org/officeDocument/2006/relationships/slideLayout" Target="../slideLayouts/slideLayout153.xml"/>
</Relationships>
</file>

<file path=ppt/slideMasters/_rels/slideMaster154.xml.rels><?xml version="1.0" encoding="UTF-8"?>
<Relationships xmlns="http://schemas.openxmlformats.org/package/2006/relationships"><Relationship Id="rId1" Type="http://schemas.openxmlformats.org/officeDocument/2006/relationships/theme" Target="../theme/theme154.xml"/><Relationship Id="rId2" Type="http://schemas.openxmlformats.org/officeDocument/2006/relationships/image" Target="../media/image1.jpeg"/><Relationship Id="rId3" Type="http://schemas.openxmlformats.org/officeDocument/2006/relationships/slideLayout" Target="../slideLayouts/slideLayout154.xml"/>
</Relationships>
</file>

<file path=ppt/slideMasters/_rels/slideMaster155.xml.rels><?xml version="1.0" encoding="UTF-8"?>
<Relationships xmlns="http://schemas.openxmlformats.org/package/2006/relationships"><Relationship Id="rId1" Type="http://schemas.openxmlformats.org/officeDocument/2006/relationships/theme" Target="../theme/theme155.xml"/><Relationship Id="rId2" Type="http://schemas.openxmlformats.org/officeDocument/2006/relationships/image" Target="../media/image1.jpeg"/><Relationship Id="rId3" Type="http://schemas.openxmlformats.org/officeDocument/2006/relationships/slideLayout" Target="../slideLayouts/slideLayout155.xml"/>
</Relationships>
</file>

<file path=ppt/slideMasters/_rels/slideMaster156.xml.rels><?xml version="1.0" encoding="UTF-8"?>
<Relationships xmlns="http://schemas.openxmlformats.org/package/2006/relationships"><Relationship Id="rId1" Type="http://schemas.openxmlformats.org/officeDocument/2006/relationships/theme" Target="../theme/theme156.xml"/><Relationship Id="rId2" Type="http://schemas.openxmlformats.org/officeDocument/2006/relationships/image" Target="../media/image1.jpeg"/><Relationship Id="rId3" Type="http://schemas.openxmlformats.org/officeDocument/2006/relationships/slideLayout" Target="../slideLayouts/slideLayout156.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1.jpeg"/><Relationship Id="rId3"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1.jpeg"/><Relationship Id="rId3"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image" Target="../media/image1.jpeg"/><Relationship Id="rId3"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image" Target="../media/image1.jpeg"/><Relationship Id="rId3"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image" Target="../media/image1.jpeg"/><Relationship Id="rId3"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image" Target="../media/image1.jpeg"/><Relationship Id="rId3"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image" Target="../media/image1.jpeg"/><Relationship Id="rId3"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image" Target="../media/image1.jpeg"/><Relationship Id="rId3"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image" Target="../media/image1.jpeg"/><Relationship Id="rId3"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image" Target="../media/image1.jpeg"/><Relationship Id="rId3"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image" Target="../media/image1.jpeg"/><Relationship Id="rId3"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image" Target="../media/image1.jpeg"/><Relationship Id="rId3" Type="http://schemas.openxmlformats.org/officeDocument/2006/relationships/slideLayout" Target="../slideLayouts/slideLayout27.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image" Target="../media/image1.jpeg"/><Relationship Id="rId3" Type="http://schemas.openxmlformats.org/officeDocument/2006/relationships/slideLayout" Target="../slideLayouts/slideLayout28.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image" Target="../media/image1.jpeg"/><Relationship Id="rId3" Type="http://schemas.openxmlformats.org/officeDocument/2006/relationships/slideLayout" Target="../slideLayouts/slideLayout29.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image" Target="../media/image1.jpeg"/><Relationship Id="rId3" Type="http://schemas.openxmlformats.org/officeDocument/2006/relationships/slideLayout" Target="../slideLayouts/slideLayout30.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image" Target="../media/image1.jpeg"/><Relationship Id="rId3" Type="http://schemas.openxmlformats.org/officeDocument/2006/relationships/slideLayout" Target="../slideLayouts/slideLayout31.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image" Target="../media/image1.jpeg"/><Relationship Id="rId3" Type="http://schemas.openxmlformats.org/officeDocument/2006/relationships/slideLayout" Target="../slideLayouts/slideLayout32.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image" Target="../media/image1.jpeg"/><Relationship Id="rId3" Type="http://schemas.openxmlformats.org/officeDocument/2006/relationships/slideLayout" Target="../slideLayouts/slideLayout33.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image" Target="../media/image1.jpeg"/><Relationship Id="rId3" Type="http://schemas.openxmlformats.org/officeDocument/2006/relationships/slideLayout" Target="../slideLayouts/slideLayout34.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image" Target="../media/image1.jpeg"/><Relationship Id="rId3" Type="http://schemas.openxmlformats.org/officeDocument/2006/relationships/slideLayout" Target="../slideLayouts/slideLayout35.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image" Target="../media/image1.jpeg"/><Relationship Id="rId3" Type="http://schemas.openxmlformats.org/officeDocument/2006/relationships/slideLayout" Target="../slideLayouts/slideLayout36.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image" Target="../media/image1.jpeg"/><Relationship Id="rId3" Type="http://schemas.openxmlformats.org/officeDocument/2006/relationships/slideLayout" Target="../slideLayouts/slideLayout37.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image" Target="../media/image1.jpeg"/><Relationship Id="rId3" Type="http://schemas.openxmlformats.org/officeDocument/2006/relationships/slideLayout" Target="../slideLayouts/slideLayout38.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image" Target="../media/image1.jpeg"/><Relationship Id="rId3" Type="http://schemas.openxmlformats.org/officeDocument/2006/relationships/slideLayout" Target="../slideLayouts/slideLayout39.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image" Target="../media/image1.jpeg"/><Relationship Id="rId3" Type="http://schemas.openxmlformats.org/officeDocument/2006/relationships/slideLayout" Target="../slideLayouts/slideLayout40.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image" Target="../media/image1.jpeg"/><Relationship Id="rId3" Type="http://schemas.openxmlformats.org/officeDocument/2006/relationships/slideLayout" Target="../slideLayouts/slideLayout41.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image" Target="../media/image1.jpeg"/><Relationship Id="rId3" Type="http://schemas.openxmlformats.org/officeDocument/2006/relationships/slideLayout" Target="../slideLayouts/slideLayout42.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image" Target="../media/image1.jpeg"/><Relationship Id="rId3" Type="http://schemas.openxmlformats.org/officeDocument/2006/relationships/slideLayout" Target="../slideLayouts/slideLayout43.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image" Target="../media/image1.jpeg"/><Relationship Id="rId3" Type="http://schemas.openxmlformats.org/officeDocument/2006/relationships/slideLayout" Target="../slideLayouts/slideLayout44.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image" Target="../media/image1.jpeg"/><Relationship Id="rId3" Type="http://schemas.openxmlformats.org/officeDocument/2006/relationships/slideLayout" Target="../slideLayouts/slideLayout45.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image" Target="../media/image1.jpeg"/><Relationship Id="rId3" Type="http://schemas.openxmlformats.org/officeDocument/2006/relationships/slideLayout" Target="../slideLayouts/slideLayout46.xml"/>
</Relationships>
</file>

<file path=ppt/slideMasters/_rels/slideMaster47.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image" Target="../media/image1.jpeg"/><Relationship Id="rId3" Type="http://schemas.openxmlformats.org/officeDocument/2006/relationships/slideLayout" Target="../slideLayouts/slideLayout47.xml"/>
</Relationships>
</file>

<file path=ppt/slideMasters/_rels/slideMaster48.xml.rels><?xml version="1.0" encoding="UTF-8"?>
<Relationships xmlns="http://schemas.openxmlformats.org/package/2006/relationships"><Relationship Id="rId1" Type="http://schemas.openxmlformats.org/officeDocument/2006/relationships/theme" Target="../theme/theme48.xml"/><Relationship Id="rId2" Type="http://schemas.openxmlformats.org/officeDocument/2006/relationships/image" Target="../media/image1.jpeg"/><Relationship Id="rId3" Type="http://schemas.openxmlformats.org/officeDocument/2006/relationships/slideLayout" Target="../slideLayouts/slideLayout48.xml"/>
</Relationships>
</file>

<file path=ppt/slideMasters/_rels/slideMaster49.xml.rels><?xml version="1.0" encoding="UTF-8"?>
<Relationships xmlns="http://schemas.openxmlformats.org/package/2006/relationships"><Relationship Id="rId1" Type="http://schemas.openxmlformats.org/officeDocument/2006/relationships/theme" Target="../theme/theme49.xml"/><Relationship Id="rId2" Type="http://schemas.openxmlformats.org/officeDocument/2006/relationships/image" Target="../media/image1.jpeg"/><Relationship Id="rId3" Type="http://schemas.openxmlformats.org/officeDocument/2006/relationships/slideLayout" Target="../slideLayouts/slideLayout49.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5.xml"/>
</Relationships>
</file>

<file path=ppt/slideMasters/_rels/slideMaster50.xml.rels><?xml version="1.0" encoding="UTF-8"?>
<Relationships xmlns="http://schemas.openxmlformats.org/package/2006/relationships"><Relationship Id="rId1" Type="http://schemas.openxmlformats.org/officeDocument/2006/relationships/theme" Target="../theme/theme50.xml"/><Relationship Id="rId2" Type="http://schemas.openxmlformats.org/officeDocument/2006/relationships/image" Target="../media/image1.jpeg"/><Relationship Id="rId3" Type="http://schemas.openxmlformats.org/officeDocument/2006/relationships/slideLayout" Target="../slideLayouts/slideLayout50.xml"/>
</Relationships>
</file>

<file path=ppt/slideMasters/_rels/slideMaster51.xml.rels><?xml version="1.0" encoding="UTF-8"?>
<Relationships xmlns="http://schemas.openxmlformats.org/package/2006/relationships"><Relationship Id="rId1" Type="http://schemas.openxmlformats.org/officeDocument/2006/relationships/theme" Target="../theme/theme51.xml"/><Relationship Id="rId2" Type="http://schemas.openxmlformats.org/officeDocument/2006/relationships/image" Target="../media/image1.jpeg"/><Relationship Id="rId3" Type="http://schemas.openxmlformats.org/officeDocument/2006/relationships/slideLayout" Target="../slideLayouts/slideLayout51.xml"/>
</Relationships>
</file>

<file path=ppt/slideMasters/_rels/slideMaster52.xml.rels><?xml version="1.0" encoding="UTF-8"?>
<Relationships xmlns="http://schemas.openxmlformats.org/package/2006/relationships"><Relationship Id="rId1" Type="http://schemas.openxmlformats.org/officeDocument/2006/relationships/theme" Target="../theme/theme52.xml"/><Relationship Id="rId2" Type="http://schemas.openxmlformats.org/officeDocument/2006/relationships/image" Target="../media/image1.jpeg"/><Relationship Id="rId3" Type="http://schemas.openxmlformats.org/officeDocument/2006/relationships/slideLayout" Target="../slideLayouts/slideLayout52.xml"/>
</Relationships>
</file>

<file path=ppt/slideMasters/_rels/slideMaster53.xml.rels><?xml version="1.0" encoding="UTF-8"?>
<Relationships xmlns="http://schemas.openxmlformats.org/package/2006/relationships"><Relationship Id="rId1" Type="http://schemas.openxmlformats.org/officeDocument/2006/relationships/theme" Target="../theme/theme53.xml"/><Relationship Id="rId2" Type="http://schemas.openxmlformats.org/officeDocument/2006/relationships/image" Target="../media/image1.jpeg"/><Relationship Id="rId3" Type="http://schemas.openxmlformats.org/officeDocument/2006/relationships/slideLayout" Target="../slideLayouts/slideLayout53.xml"/>
</Relationships>
</file>

<file path=ppt/slideMasters/_rels/slideMaster54.xml.rels><?xml version="1.0" encoding="UTF-8"?>
<Relationships xmlns="http://schemas.openxmlformats.org/package/2006/relationships"><Relationship Id="rId1" Type="http://schemas.openxmlformats.org/officeDocument/2006/relationships/theme" Target="../theme/theme54.xml"/><Relationship Id="rId2" Type="http://schemas.openxmlformats.org/officeDocument/2006/relationships/image" Target="../media/image1.jpeg"/><Relationship Id="rId3" Type="http://schemas.openxmlformats.org/officeDocument/2006/relationships/slideLayout" Target="../slideLayouts/slideLayout54.xml"/>
</Relationships>
</file>

<file path=ppt/slideMasters/_rels/slideMaster55.xml.rels><?xml version="1.0" encoding="UTF-8"?>
<Relationships xmlns="http://schemas.openxmlformats.org/package/2006/relationships"><Relationship Id="rId1" Type="http://schemas.openxmlformats.org/officeDocument/2006/relationships/theme" Target="../theme/theme55.xml"/><Relationship Id="rId2" Type="http://schemas.openxmlformats.org/officeDocument/2006/relationships/image" Target="../media/image1.jpeg"/><Relationship Id="rId3" Type="http://schemas.openxmlformats.org/officeDocument/2006/relationships/slideLayout" Target="../slideLayouts/slideLayout55.xml"/>
</Relationships>
</file>

<file path=ppt/slideMasters/_rels/slideMaster56.xml.rels><?xml version="1.0" encoding="UTF-8"?>
<Relationships xmlns="http://schemas.openxmlformats.org/package/2006/relationships"><Relationship Id="rId1" Type="http://schemas.openxmlformats.org/officeDocument/2006/relationships/theme" Target="../theme/theme56.xml"/><Relationship Id="rId2" Type="http://schemas.openxmlformats.org/officeDocument/2006/relationships/image" Target="../media/image1.jpeg"/><Relationship Id="rId3" Type="http://schemas.openxmlformats.org/officeDocument/2006/relationships/slideLayout" Target="../slideLayouts/slideLayout56.xml"/>
</Relationships>
</file>

<file path=ppt/slideMasters/_rels/slideMaster57.xml.rels><?xml version="1.0" encoding="UTF-8"?>
<Relationships xmlns="http://schemas.openxmlformats.org/package/2006/relationships"><Relationship Id="rId1" Type="http://schemas.openxmlformats.org/officeDocument/2006/relationships/theme" Target="../theme/theme57.xml"/><Relationship Id="rId2" Type="http://schemas.openxmlformats.org/officeDocument/2006/relationships/image" Target="../media/image1.jpeg"/><Relationship Id="rId3" Type="http://schemas.openxmlformats.org/officeDocument/2006/relationships/slideLayout" Target="../slideLayouts/slideLayout57.xml"/>
</Relationships>
</file>

<file path=ppt/slideMasters/_rels/slideMaster58.xml.rels><?xml version="1.0" encoding="UTF-8"?>
<Relationships xmlns="http://schemas.openxmlformats.org/package/2006/relationships"><Relationship Id="rId1" Type="http://schemas.openxmlformats.org/officeDocument/2006/relationships/theme" Target="../theme/theme58.xml"/><Relationship Id="rId2" Type="http://schemas.openxmlformats.org/officeDocument/2006/relationships/image" Target="../media/image1.jpeg"/><Relationship Id="rId3" Type="http://schemas.openxmlformats.org/officeDocument/2006/relationships/slideLayout" Target="../slideLayouts/slideLayout58.xml"/>
</Relationships>
</file>

<file path=ppt/slideMasters/_rels/slideMaster59.xml.rels><?xml version="1.0" encoding="UTF-8"?>
<Relationships xmlns="http://schemas.openxmlformats.org/package/2006/relationships"><Relationship Id="rId1" Type="http://schemas.openxmlformats.org/officeDocument/2006/relationships/theme" Target="../theme/theme59.xml"/><Relationship Id="rId2" Type="http://schemas.openxmlformats.org/officeDocument/2006/relationships/image" Target="../media/image1.jpeg"/><Relationship Id="rId3" Type="http://schemas.openxmlformats.org/officeDocument/2006/relationships/slideLayout" Target="../slideLayouts/slideLayout59.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6.xml"/>
</Relationships>
</file>

<file path=ppt/slideMasters/_rels/slideMaster60.xml.rels><?xml version="1.0" encoding="UTF-8"?>
<Relationships xmlns="http://schemas.openxmlformats.org/package/2006/relationships"><Relationship Id="rId1" Type="http://schemas.openxmlformats.org/officeDocument/2006/relationships/theme" Target="../theme/theme60.xml"/><Relationship Id="rId2" Type="http://schemas.openxmlformats.org/officeDocument/2006/relationships/image" Target="../media/image1.jpeg"/><Relationship Id="rId3" Type="http://schemas.openxmlformats.org/officeDocument/2006/relationships/slideLayout" Target="../slideLayouts/slideLayout60.xml"/>
</Relationships>
</file>

<file path=ppt/slideMasters/_rels/slideMaster61.xml.rels><?xml version="1.0" encoding="UTF-8"?>
<Relationships xmlns="http://schemas.openxmlformats.org/package/2006/relationships"><Relationship Id="rId1" Type="http://schemas.openxmlformats.org/officeDocument/2006/relationships/theme" Target="../theme/theme61.xml"/><Relationship Id="rId2" Type="http://schemas.openxmlformats.org/officeDocument/2006/relationships/image" Target="../media/image1.jpeg"/><Relationship Id="rId3" Type="http://schemas.openxmlformats.org/officeDocument/2006/relationships/slideLayout" Target="../slideLayouts/slideLayout61.xml"/>
</Relationships>
</file>

<file path=ppt/slideMasters/_rels/slideMaster62.xml.rels><?xml version="1.0" encoding="UTF-8"?>
<Relationships xmlns="http://schemas.openxmlformats.org/package/2006/relationships"><Relationship Id="rId1" Type="http://schemas.openxmlformats.org/officeDocument/2006/relationships/theme" Target="../theme/theme62.xml"/><Relationship Id="rId2" Type="http://schemas.openxmlformats.org/officeDocument/2006/relationships/image" Target="../media/image1.jpeg"/><Relationship Id="rId3" Type="http://schemas.openxmlformats.org/officeDocument/2006/relationships/slideLayout" Target="../slideLayouts/slideLayout62.xml"/>
</Relationships>
</file>

<file path=ppt/slideMasters/_rels/slideMaster63.xml.rels><?xml version="1.0" encoding="UTF-8"?>
<Relationships xmlns="http://schemas.openxmlformats.org/package/2006/relationships"><Relationship Id="rId1" Type="http://schemas.openxmlformats.org/officeDocument/2006/relationships/theme" Target="../theme/theme63.xml"/><Relationship Id="rId2" Type="http://schemas.openxmlformats.org/officeDocument/2006/relationships/image" Target="../media/image1.jpeg"/><Relationship Id="rId3" Type="http://schemas.openxmlformats.org/officeDocument/2006/relationships/slideLayout" Target="../slideLayouts/slideLayout63.xml"/>
</Relationships>
</file>

<file path=ppt/slideMasters/_rels/slideMaster64.xml.rels><?xml version="1.0" encoding="UTF-8"?>
<Relationships xmlns="http://schemas.openxmlformats.org/package/2006/relationships"><Relationship Id="rId1" Type="http://schemas.openxmlformats.org/officeDocument/2006/relationships/theme" Target="../theme/theme64.xml"/><Relationship Id="rId2" Type="http://schemas.openxmlformats.org/officeDocument/2006/relationships/image" Target="../media/image1.jpeg"/><Relationship Id="rId3" Type="http://schemas.openxmlformats.org/officeDocument/2006/relationships/slideLayout" Target="../slideLayouts/slideLayout64.xml"/>
</Relationships>
</file>

<file path=ppt/slideMasters/_rels/slideMaster65.xml.rels><?xml version="1.0" encoding="UTF-8"?>
<Relationships xmlns="http://schemas.openxmlformats.org/package/2006/relationships"><Relationship Id="rId1" Type="http://schemas.openxmlformats.org/officeDocument/2006/relationships/theme" Target="../theme/theme65.xml"/><Relationship Id="rId2" Type="http://schemas.openxmlformats.org/officeDocument/2006/relationships/image" Target="../media/image1.jpeg"/><Relationship Id="rId3" Type="http://schemas.openxmlformats.org/officeDocument/2006/relationships/slideLayout" Target="../slideLayouts/slideLayout65.xml"/>
</Relationships>
</file>

<file path=ppt/slideMasters/_rels/slideMaster66.xml.rels><?xml version="1.0" encoding="UTF-8"?>
<Relationships xmlns="http://schemas.openxmlformats.org/package/2006/relationships"><Relationship Id="rId1" Type="http://schemas.openxmlformats.org/officeDocument/2006/relationships/theme" Target="../theme/theme66.xml"/><Relationship Id="rId2" Type="http://schemas.openxmlformats.org/officeDocument/2006/relationships/image" Target="../media/image1.jpeg"/><Relationship Id="rId3" Type="http://schemas.openxmlformats.org/officeDocument/2006/relationships/slideLayout" Target="../slideLayouts/slideLayout66.xml"/>
</Relationships>
</file>

<file path=ppt/slideMasters/_rels/slideMaster67.xml.rels><?xml version="1.0" encoding="UTF-8"?>
<Relationships xmlns="http://schemas.openxmlformats.org/package/2006/relationships"><Relationship Id="rId1" Type="http://schemas.openxmlformats.org/officeDocument/2006/relationships/theme" Target="../theme/theme67.xml"/><Relationship Id="rId2" Type="http://schemas.openxmlformats.org/officeDocument/2006/relationships/image" Target="../media/image1.jpeg"/><Relationship Id="rId3" Type="http://schemas.openxmlformats.org/officeDocument/2006/relationships/slideLayout" Target="../slideLayouts/slideLayout67.xml"/>
</Relationships>
</file>

<file path=ppt/slideMasters/_rels/slideMaster68.xml.rels><?xml version="1.0" encoding="UTF-8"?>
<Relationships xmlns="http://schemas.openxmlformats.org/package/2006/relationships"><Relationship Id="rId1" Type="http://schemas.openxmlformats.org/officeDocument/2006/relationships/theme" Target="../theme/theme68.xml"/><Relationship Id="rId2" Type="http://schemas.openxmlformats.org/officeDocument/2006/relationships/image" Target="../media/image1.jpeg"/><Relationship Id="rId3" Type="http://schemas.openxmlformats.org/officeDocument/2006/relationships/slideLayout" Target="../slideLayouts/slideLayout68.xml"/>
</Relationships>
</file>

<file path=ppt/slideMasters/_rels/slideMaster69.xml.rels><?xml version="1.0" encoding="UTF-8"?>
<Relationships xmlns="http://schemas.openxmlformats.org/package/2006/relationships"><Relationship Id="rId1" Type="http://schemas.openxmlformats.org/officeDocument/2006/relationships/theme" Target="../theme/theme69.xml"/><Relationship Id="rId2" Type="http://schemas.openxmlformats.org/officeDocument/2006/relationships/image" Target="../media/image1.jpeg"/><Relationship Id="rId3" Type="http://schemas.openxmlformats.org/officeDocument/2006/relationships/slideLayout" Target="../slideLayouts/slideLayout69.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7.xml"/>
</Relationships>
</file>

<file path=ppt/slideMasters/_rels/slideMaster70.xml.rels><?xml version="1.0" encoding="UTF-8"?>
<Relationships xmlns="http://schemas.openxmlformats.org/package/2006/relationships"><Relationship Id="rId1" Type="http://schemas.openxmlformats.org/officeDocument/2006/relationships/theme" Target="../theme/theme70.xml"/><Relationship Id="rId2" Type="http://schemas.openxmlformats.org/officeDocument/2006/relationships/image" Target="../media/image1.jpeg"/><Relationship Id="rId3" Type="http://schemas.openxmlformats.org/officeDocument/2006/relationships/slideLayout" Target="../slideLayouts/slideLayout70.xml"/>
</Relationships>
</file>

<file path=ppt/slideMasters/_rels/slideMaster71.xml.rels><?xml version="1.0" encoding="UTF-8"?>
<Relationships xmlns="http://schemas.openxmlformats.org/package/2006/relationships"><Relationship Id="rId1" Type="http://schemas.openxmlformats.org/officeDocument/2006/relationships/theme" Target="../theme/theme71.xml"/><Relationship Id="rId2" Type="http://schemas.openxmlformats.org/officeDocument/2006/relationships/image" Target="../media/image1.jpeg"/><Relationship Id="rId3" Type="http://schemas.openxmlformats.org/officeDocument/2006/relationships/slideLayout" Target="../slideLayouts/slideLayout71.xml"/>
</Relationships>
</file>

<file path=ppt/slideMasters/_rels/slideMaster72.xml.rels><?xml version="1.0" encoding="UTF-8"?>
<Relationships xmlns="http://schemas.openxmlformats.org/package/2006/relationships"><Relationship Id="rId1" Type="http://schemas.openxmlformats.org/officeDocument/2006/relationships/theme" Target="../theme/theme72.xml"/><Relationship Id="rId2" Type="http://schemas.openxmlformats.org/officeDocument/2006/relationships/image" Target="../media/image1.jpeg"/><Relationship Id="rId3" Type="http://schemas.openxmlformats.org/officeDocument/2006/relationships/slideLayout" Target="../slideLayouts/slideLayout72.xml"/>
</Relationships>
</file>

<file path=ppt/slideMasters/_rels/slideMaster73.xml.rels><?xml version="1.0" encoding="UTF-8"?>
<Relationships xmlns="http://schemas.openxmlformats.org/package/2006/relationships"><Relationship Id="rId1" Type="http://schemas.openxmlformats.org/officeDocument/2006/relationships/theme" Target="../theme/theme73.xml"/><Relationship Id="rId2" Type="http://schemas.openxmlformats.org/officeDocument/2006/relationships/image" Target="../media/image1.jpeg"/><Relationship Id="rId3" Type="http://schemas.openxmlformats.org/officeDocument/2006/relationships/slideLayout" Target="../slideLayouts/slideLayout73.xml"/>
</Relationships>
</file>

<file path=ppt/slideMasters/_rels/slideMaster74.xml.rels><?xml version="1.0" encoding="UTF-8"?>
<Relationships xmlns="http://schemas.openxmlformats.org/package/2006/relationships"><Relationship Id="rId1" Type="http://schemas.openxmlformats.org/officeDocument/2006/relationships/theme" Target="../theme/theme74.xml"/><Relationship Id="rId2" Type="http://schemas.openxmlformats.org/officeDocument/2006/relationships/image" Target="../media/image1.jpeg"/><Relationship Id="rId3" Type="http://schemas.openxmlformats.org/officeDocument/2006/relationships/slideLayout" Target="../slideLayouts/slideLayout74.xml"/>
</Relationships>
</file>

<file path=ppt/slideMasters/_rels/slideMaster75.xml.rels><?xml version="1.0" encoding="UTF-8"?>
<Relationships xmlns="http://schemas.openxmlformats.org/package/2006/relationships"><Relationship Id="rId1" Type="http://schemas.openxmlformats.org/officeDocument/2006/relationships/theme" Target="../theme/theme75.xml"/><Relationship Id="rId2" Type="http://schemas.openxmlformats.org/officeDocument/2006/relationships/image" Target="../media/image1.jpeg"/><Relationship Id="rId3" Type="http://schemas.openxmlformats.org/officeDocument/2006/relationships/slideLayout" Target="../slideLayouts/slideLayout75.xml"/>
</Relationships>
</file>

<file path=ppt/slideMasters/_rels/slideMaster76.xml.rels><?xml version="1.0" encoding="UTF-8"?>
<Relationships xmlns="http://schemas.openxmlformats.org/package/2006/relationships"><Relationship Id="rId1" Type="http://schemas.openxmlformats.org/officeDocument/2006/relationships/theme" Target="../theme/theme76.xml"/><Relationship Id="rId2" Type="http://schemas.openxmlformats.org/officeDocument/2006/relationships/image" Target="../media/image1.jpeg"/><Relationship Id="rId3" Type="http://schemas.openxmlformats.org/officeDocument/2006/relationships/slideLayout" Target="../slideLayouts/slideLayout76.xml"/>
</Relationships>
</file>

<file path=ppt/slideMasters/_rels/slideMaster77.xml.rels><?xml version="1.0" encoding="UTF-8"?>
<Relationships xmlns="http://schemas.openxmlformats.org/package/2006/relationships"><Relationship Id="rId1" Type="http://schemas.openxmlformats.org/officeDocument/2006/relationships/theme" Target="../theme/theme77.xml"/><Relationship Id="rId2" Type="http://schemas.openxmlformats.org/officeDocument/2006/relationships/image" Target="../media/image1.jpeg"/><Relationship Id="rId3" Type="http://schemas.openxmlformats.org/officeDocument/2006/relationships/slideLayout" Target="../slideLayouts/slideLayout77.xml"/>
</Relationships>
</file>

<file path=ppt/slideMasters/_rels/slideMaster78.xml.rels><?xml version="1.0" encoding="UTF-8"?>
<Relationships xmlns="http://schemas.openxmlformats.org/package/2006/relationships"><Relationship Id="rId1" Type="http://schemas.openxmlformats.org/officeDocument/2006/relationships/theme" Target="../theme/theme78.xml"/><Relationship Id="rId2" Type="http://schemas.openxmlformats.org/officeDocument/2006/relationships/image" Target="../media/image1.jpeg"/><Relationship Id="rId3" Type="http://schemas.openxmlformats.org/officeDocument/2006/relationships/slideLayout" Target="../slideLayouts/slideLayout78.xml"/>
</Relationships>
</file>

<file path=ppt/slideMasters/_rels/slideMaster79.xml.rels><?xml version="1.0" encoding="UTF-8"?>
<Relationships xmlns="http://schemas.openxmlformats.org/package/2006/relationships"><Relationship Id="rId1" Type="http://schemas.openxmlformats.org/officeDocument/2006/relationships/theme" Target="../theme/theme79.xml"/><Relationship Id="rId2" Type="http://schemas.openxmlformats.org/officeDocument/2006/relationships/image" Target="../media/image1.jpeg"/><Relationship Id="rId3" Type="http://schemas.openxmlformats.org/officeDocument/2006/relationships/slideLayout" Target="../slideLayouts/slideLayout79.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8.xml"/>
</Relationships>
</file>

<file path=ppt/slideMasters/_rels/slideMaster80.xml.rels><?xml version="1.0" encoding="UTF-8"?>
<Relationships xmlns="http://schemas.openxmlformats.org/package/2006/relationships"><Relationship Id="rId1" Type="http://schemas.openxmlformats.org/officeDocument/2006/relationships/theme" Target="../theme/theme80.xml"/><Relationship Id="rId2" Type="http://schemas.openxmlformats.org/officeDocument/2006/relationships/image" Target="../media/image1.jpeg"/><Relationship Id="rId3" Type="http://schemas.openxmlformats.org/officeDocument/2006/relationships/slideLayout" Target="../slideLayouts/slideLayout80.xml"/>
</Relationships>
</file>

<file path=ppt/slideMasters/_rels/slideMaster81.xml.rels><?xml version="1.0" encoding="UTF-8"?>
<Relationships xmlns="http://schemas.openxmlformats.org/package/2006/relationships"><Relationship Id="rId1" Type="http://schemas.openxmlformats.org/officeDocument/2006/relationships/theme" Target="../theme/theme81.xml"/><Relationship Id="rId2" Type="http://schemas.openxmlformats.org/officeDocument/2006/relationships/image" Target="../media/image1.jpeg"/><Relationship Id="rId3" Type="http://schemas.openxmlformats.org/officeDocument/2006/relationships/slideLayout" Target="../slideLayouts/slideLayout81.xml"/>
</Relationships>
</file>

<file path=ppt/slideMasters/_rels/slideMaster82.xml.rels><?xml version="1.0" encoding="UTF-8"?>
<Relationships xmlns="http://schemas.openxmlformats.org/package/2006/relationships"><Relationship Id="rId1" Type="http://schemas.openxmlformats.org/officeDocument/2006/relationships/theme" Target="../theme/theme82.xml"/><Relationship Id="rId2" Type="http://schemas.openxmlformats.org/officeDocument/2006/relationships/image" Target="../media/image1.jpeg"/><Relationship Id="rId3" Type="http://schemas.openxmlformats.org/officeDocument/2006/relationships/slideLayout" Target="../slideLayouts/slideLayout82.xml"/>
</Relationships>
</file>

<file path=ppt/slideMasters/_rels/slideMaster83.xml.rels><?xml version="1.0" encoding="UTF-8"?>
<Relationships xmlns="http://schemas.openxmlformats.org/package/2006/relationships"><Relationship Id="rId1" Type="http://schemas.openxmlformats.org/officeDocument/2006/relationships/theme" Target="../theme/theme83.xml"/><Relationship Id="rId2" Type="http://schemas.openxmlformats.org/officeDocument/2006/relationships/image" Target="../media/image1.jpeg"/><Relationship Id="rId3" Type="http://schemas.openxmlformats.org/officeDocument/2006/relationships/slideLayout" Target="../slideLayouts/slideLayout83.xml"/>
</Relationships>
</file>

<file path=ppt/slideMasters/_rels/slideMaster84.xml.rels><?xml version="1.0" encoding="UTF-8"?>
<Relationships xmlns="http://schemas.openxmlformats.org/package/2006/relationships"><Relationship Id="rId1" Type="http://schemas.openxmlformats.org/officeDocument/2006/relationships/theme" Target="../theme/theme84.xml"/><Relationship Id="rId2" Type="http://schemas.openxmlformats.org/officeDocument/2006/relationships/image" Target="../media/image1.jpeg"/><Relationship Id="rId3" Type="http://schemas.openxmlformats.org/officeDocument/2006/relationships/slideLayout" Target="../slideLayouts/slideLayout84.xml"/>
</Relationships>
</file>

<file path=ppt/slideMasters/_rels/slideMaster85.xml.rels><?xml version="1.0" encoding="UTF-8"?>
<Relationships xmlns="http://schemas.openxmlformats.org/package/2006/relationships"><Relationship Id="rId1" Type="http://schemas.openxmlformats.org/officeDocument/2006/relationships/theme" Target="../theme/theme85.xml"/><Relationship Id="rId2" Type="http://schemas.openxmlformats.org/officeDocument/2006/relationships/image" Target="../media/image1.jpeg"/><Relationship Id="rId3" Type="http://schemas.openxmlformats.org/officeDocument/2006/relationships/slideLayout" Target="../slideLayouts/slideLayout85.xml"/>
</Relationships>
</file>

<file path=ppt/slideMasters/_rels/slideMaster86.xml.rels><?xml version="1.0" encoding="UTF-8"?>
<Relationships xmlns="http://schemas.openxmlformats.org/package/2006/relationships"><Relationship Id="rId1" Type="http://schemas.openxmlformats.org/officeDocument/2006/relationships/theme" Target="../theme/theme86.xml"/><Relationship Id="rId2" Type="http://schemas.openxmlformats.org/officeDocument/2006/relationships/image" Target="../media/image1.jpeg"/><Relationship Id="rId3" Type="http://schemas.openxmlformats.org/officeDocument/2006/relationships/slideLayout" Target="../slideLayouts/slideLayout86.xml"/>
</Relationships>
</file>

<file path=ppt/slideMasters/_rels/slideMaster87.xml.rels><?xml version="1.0" encoding="UTF-8"?>
<Relationships xmlns="http://schemas.openxmlformats.org/package/2006/relationships"><Relationship Id="rId1" Type="http://schemas.openxmlformats.org/officeDocument/2006/relationships/theme" Target="../theme/theme87.xml"/><Relationship Id="rId2" Type="http://schemas.openxmlformats.org/officeDocument/2006/relationships/image" Target="../media/image1.jpeg"/><Relationship Id="rId3" Type="http://schemas.openxmlformats.org/officeDocument/2006/relationships/slideLayout" Target="../slideLayouts/slideLayout87.xml"/>
</Relationships>
</file>

<file path=ppt/slideMasters/_rels/slideMaster88.xml.rels><?xml version="1.0" encoding="UTF-8"?>
<Relationships xmlns="http://schemas.openxmlformats.org/package/2006/relationships"><Relationship Id="rId1" Type="http://schemas.openxmlformats.org/officeDocument/2006/relationships/theme" Target="../theme/theme88.xml"/><Relationship Id="rId2" Type="http://schemas.openxmlformats.org/officeDocument/2006/relationships/image" Target="../media/image1.jpeg"/><Relationship Id="rId3" Type="http://schemas.openxmlformats.org/officeDocument/2006/relationships/slideLayout" Target="../slideLayouts/slideLayout88.xml"/>
</Relationships>
</file>

<file path=ppt/slideMasters/_rels/slideMaster89.xml.rels><?xml version="1.0" encoding="UTF-8"?>
<Relationships xmlns="http://schemas.openxmlformats.org/package/2006/relationships"><Relationship Id="rId1" Type="http://schemas.openxmlformats.org/officeDocument/2006/relationships/theme" Target="../theme/theme89.xml"/><Relationship Id="rId2" Type="http://schemas.openxmlformats.org/officeDocument/2006/relationships/image" Target="../media/image1.jpeg"/><Relationship Id="rId3" Type="http://schemas.openxmlformats.org/officeDocument/2006/relationships/slideLayout" Target="../slideLayouts/slideLayout89.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slideLayout" Target="../slideLayouts/slideLayout9.xml"/>
</Relationships>
</file>

<file path=ppt/slideMasters/_rels/slideMaster90.xml.rels><?xml version="1.0" encoding="UTF-8"?>
<Relationships xmlns="http://schemas.openxmlformats.org/package/2006/relationships"><Relationship Id="rId1" Type="http://schemas.openxmlformats.org/officeDocument/2006/relationships/theme" Target="../theme/theme90.xml"/><Relationship Id="rId2" Type="http://schemas.openxmlformats.org/officeDocument/2006/relationships/image" Target="../media/image1.jpeg"/><Relationship Id="rId3" Type="http://schemas.openxmlformats.org/officeDocument/2006/relationships/slideLayout" Target="../slideLayouts/slideLayout90.xml"/>
</Relationships>
</file>

<file path=ppt/slideMasters/_rels/slideMaster91.xml.rels><?xml version="1.0" encoding="UTF-8"?>
<Relationships xmlns="http://schemas.openxmlformats.org/package/2006/relationships"><Relationship Id="rId1" Type="http://schemas.openxmlformats.org/officeDocument/2006/relationships/theme" Target="../theme/theme91.xml"/><Relationship Id="rId2" Type="http://schemas.openxmlformats.org/officeDocument/2006/relationships/image" Target="../media/image1.jpeg"/><Relationship Id="rId3" Type="http://schemas.openxmlformats.org/officeDocument/2006/relationships/slideLayout" Target="../slideLayouts/slideLayout91.xml"/>
</Relationships>
</file>

<file path=ppt/slideMasters/_rels/slideMaster92.xml.rels><?xml version="1.0" encoding="UTF-8"?>
<Relationships xmlns="http://schemas.openxmlformats.org/package/2006/relationships"><Relationship Id="rId1" Type="http://schemas.openxmlformats.org/officeDocument/2006/relationships/theme" Target="../theme/theme92.xml"/><Relationship Id="rId2" Type="http://schemas.openxmlformats.org/officeDocument/2006/relationships/image" Target="../media/image1.jpeg"/><Relationship Id="rId3" Type="http://schemas.openxmlformats.org/officeDocument/2006/relationships/slideLayout" Target="../slideLayouts/slideLayout92.xml"/>
</Relationships>
</file>

<file path=ppt/slideMasters/_rels/slideMaster93.xml.rels><?xml version="1.0" encoding="UTF-8"?>
<Relationships xmlns="http://schemas.openxmlformats.org/package/2006/relationships"><Relationship Id="rId1" Type="http://schemas.openxmlformats.org/officeDocument/2006/relationships/theme" Target="../theme/theme93.xml"/><Relationship Id="rId2" Type="http://schemas.openxmlformats.org/officeDocument/2006/relationships/image" Target="../media/image1.jpeg"/><Relationship Id="rId3" Type="http://schemas.openxmlformats.org/officeDocument/2006/relationships/slideLayout" Target="../slideLayouts/slideLayout93.xml"/>
</Relationships>
</file>

<file path=ppt/slideMasters/_rels/slideMaster94.xml.rels><?xml version="1.0" encoding="UTF-8"?>
<Relationships xmlns="http://schemas.openxmlformats.org/package/2006/relationships"><Relationship Id="rId1" Type="http://schemas.openxmlformats.org/officeDocument/2006/relationships/theme" Target="../theme/theme94.xml"/><Relationship Id="rId2" Type="http://schemas.openxmlformats.org/officeDocument/2006/relationships/image" Target="../media/image1.jpeg"/><Relationship Id="rId3" Type="http://schemas.openxmlformats.org/officeDocument/2006/relationships/slideLayout" Target="../slideLayouts/slideLayout94.xml"/>
</Relationships>
</file>

<file path=ppt/slideMasters/_rels/slideMaster95.xml.rels><?xml version="1.0" encoding="UTF-8"?>
<Relationships xmlns="http://schemas.openxmlformats.org/package/2006/relationships"><Relationship Id="rId1" Type="http://schemas.openxmlformats.org/officeDocument/2006/relationships/theme" Target="../theme/theme95.xml"/><Relationship Id="rId2" Type="http://schemas.openxmlformats.org/officeDocument/2006/relationships/image" Target="../media/image1.jpeg"/><Relationship Id="rId3" Type="http://schemas.openxmlformats.org/officeDocument/2006/relationships/slideLayout" Target="../slideLayouts/slideLayout95.xml"/>
</Relationships>
</file>

<file path=ppt/slideMasters/_rels/slideMaster96.xml.rels><?xml version="1.0" encoding="UTF-8"?>
<Relationships xmlns="http://schemas.openxmlformats.org/package/2006/relationships"><Relationship Id="rId1" Type="http://schemas.openxmlformats.org/officeDocument/2006/relationships/theme" Target="../theme/theme96.xml"/><Relationship Id="rId2" Type="http://schemas.openxmlformats.org/officeDocument/2006/relationships/image" Target="../media/image1.jpeg"/><Relationship Id="rId3" Type="http://schemas.openxmlformats.org/officeDocument/2006/relationships/slideLayout" Target="../slideLayouts/slideLayout96.xml"/>
</Relationships>
</file>

<file path=ppt/slideMasters/_rels/slideMaster97.xml.rels><?xml version="1.0" encoding="UTF-8"?>
<Relationships xmlns="http://schemas.openxmlformats.org/package/2006/relationships"><Relationship Id="rId1" Type="http://schemas.openxmlformats.org/officeDocument/2006/relationships/theme" Target="../theme/theme97.xml"/><Relationship Id="rId2" Type="http://schemas.openxmlformats.org/officeDocument/2006/relationships/image" Target="../media/image1.jpeg"/><Relationship Id="rId3" Type="http://schemas.openxmlformats.org/officeDocument/2006/relationships/slideLayout" Target="../slideLayouts/slideLayout97.xml"/>
</Relationships>
</file>

<file path=ppt/slideMasters/_rels/slideMaster98.xml.rels><?xml version="1.0" encoding="UTF-8"?>
<Relationships xmlns="http://schemas.openxmlformats.org/package/2006/relationships"><Relationship Id="rId1" Type="http://schemas.openxmlformats.org/officeDocument/2006/relationships/theme" Target="../theme/theme98.xml"/><Relationship Id="rId2" Type="http://schemas.openxmlformats.org/officeDocument/2006/relationships/image" Target="../media/image1.jpeg"/><Relationship Id="rId3" Type="http://schemas.openxmlformats.org/officeDocument/2006/relationships/slideLayout" Target="../slideLayouts/slideLayout98.xml"/>
</Relationships>
</file>

<file path=ppt/slideMasters/_rels/slideMaster99.xml.rels><?xml version="1.0" encoding="UTF-8"?>
<Relationships xmlns="http://schemas.openxmlformats.org/package/2006/relationships"><Relationship Id="rId1" Type="http://schemas.openxmlformats.org/officeDocument/2006/relationships/theme" Target="../theme/theme99.xml"/><Relationship Id="rId2" Type="http://schemas.openxmlformats.org/officeDocument/2006/relationships/image" Target="../media/image1.jpeg"/><Relationship Id="rId3" Type="http://schemas.openxmlformats.org/officeDocument/2006/relationships/slideLayout" Target="../slideLayouts/slideLayout9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Picture 9" descr=""/>
          <p:cNvPicPr/>
          <p:nvPr/>
        </p:nvPicPr>
        <p:blipFill>
          <a:blip r:embed="rId2"/>
          <a:stretch/>
        </p:blipFill>
        <p:spPr>
          <a:xfrm>
            <a:off x="0" y="0"/>
            <a:ext cx="9155160" cy="6856560"/>
          </a:xfrm>
          <a:prstGeom prst="rect">
            <a:avLst/>
          </a:prstGeom>
          <a:ln w="9360">
            <a:noFill/>
          </a:ln>
        </p:spPr>
      </p:pic>
      <p:pic>
        <p:nvPicPr>
          <p:cNvPr id="1" name="Picture 2" descr=""/>
          <p:cNvPicPr/>
          <p:nvPr/>
        </p:nvPicPr>
        <p:blipFill>
          <a:blip r:embed="rId3"/>
          <a:stretch/>
        </p:blipFill>
        <p:spPr>
          <a:xfrm>
            <a:off x="0" y="0"/>
            <a:ext cx="9155160" cy="6856560"/>
          </a:xfrm>
          <a:prstGeom prst="rect">
            <a:avLst/>
          </a:prstGeom>
          <a:ln w="9360">
            <a:noFill/>
          </a:ln>
        </p:spPr>
      </p:pic>
      <p:sp>
        <p:nvSpPr>
          <p:cNvPr id="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4" name="Picture 9" descr=""/>
          <p:cNvPicPr/>
          <p:nvPr/>
        </p:nvPicPr>
        <p:blipFill>
          <a:blip r:embed="rId2"/>
          <a:stretch/>
        </p:blipFill>
        <p:spPr>
          <a:xfrm>
            <a:off x="0" y="0"/>
            <a:ext cx="9155160" cy="6856560"/>
          </a:xfrm>
          <a:prstGeom prst="rect">
            <a:avLst/>
          </a:prstGeom>
          <a:ln w="9360">
            <a:noFill/>
          </a:ln>
        </p:spPr>
      </p:pic>
      <p:pic>
        <p:nvPicPr>
          <p:cNvPr id="75" name="Picture 2" descr=""/>
          <p:cNvPicPr/>
          <p:nvPr/>
        </p:nvPicPr>
        <p:blipFill>
          <a:blip r:embed="rId3"/>
          <a:stretch/>
        </p:blipFill>
        <p:spPr>
          <a:xfrm>
            <a:off x="0" y="0"/>
            <a:ext cx="9155160" cy="6856560"/>
          </a:xfrm>
          <a:prstGeom prst="rect">
            <a:avLst/>
          </a:prstGeom>
          <a:ln w="9360">
            <a:noFill/>
          </a:ln>
        </p:spPr>
      </p:pic>
      <p:sp>
        <p:nvSpPr>
          <p:cNvPr id="7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7"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0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39" name="Picture 9" descr=""/>
          <p:cNvPicPr/>
          <p:nvPr/>
        </p:nvPicPr>
        <p:blipFill>
          <a:blip r:embed="rId2"/>
          <a:stretch/>
        </p:blipFill>
        <p:spPr>
          <a:xfrm>
            <a:off x="0" y="0"/>
            <a:ext cx="9155160" cy="6856560"/>
          </a:xfrm>
          <a:prstGeom prst="rect">
            <a:avLst/>
          </a:prstGeom>
          <a:ln w="9360">
            <a:noFill/>
          </a:ln>
        </p:spPr>
      </p:pic>
      <p:sp>
        <p:nvSpPr>
          <p:cNvPr id="64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64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4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4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44"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7" r:id="rId3"/>
  </p:sldLayoutIdLst>
</p:sldMaster>
</file>

<file path=ppt/slideMasters/slideMaster10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50" name="Picture 9" descr=""/>
          <p:cNvPicPr/>
          <p:nvPr/>
        </p:nvPicPr>
        <p:blipFill>
          <a:blip r:embed="rId2"/>
          <a:stretch/>
        </p:blipFill>
        <p:spPr>
          <a:xfrm>
            <a:off x="0" y="0"/>
            <a:ext cx="9155160" cy="6856560"/>
          </a:xfrm>
          <a:prstGeom prst="rect">
            <a:avLst/>
          </a:prstGeom>
          <a:ln w="9360">
            <a:noFill/>
          </a:ln>
        </p:spPr>
      </p:pic>
      <p:sp>
        <p:nvSpPr>
          <p:cNvPr id="65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652"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53"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54"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55"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56"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57"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9" r:id="rId3"/>
  </p:sldLayoutIdLst>
</p:sldMaster>
</file>

<file path=ppt/slideMasters/slideMaster10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58" name="Picture 9" descr=""/>
          <p:cNvPicPr/>
          <p:nvPr/>
        </p:nvPicPr>
        <p:blipFill>
          <a:blip r:embed="rId2"/>
          <a:stretch/>
        </p:blipFill>
        <p:spPr>
          <a:xfrm>
            <a:off x="0" y="0"/>
            <a:ext cx="9155160" cy="6856560"/>
          </a:xfrm>
          <a:prstGeom prst="rect">
            <a:avLst/>
          </a:prstGeom>
          <a:ln w="9360">
            <a:noFill/>
          </a:ln>
        </p:spPr>
      </p:pic>
      <p:sp>
        <p:nvSpPr>
          <p:cNvPr id="6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660"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1" r:id="rId3"/>
  </p:sldLayoutIdLst>
</p:sldMaster>
</file>

<file path=ppt/slideMasters/slideMaster10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61" name="Picture 9" descr=""/>
          <p:cNvPicPr/>
          <p:nvPr/>
        </p:nvPicPr>
        <p:blipFill>
          <a:blip r:embed="rId2"/>
          <a:stretch/>
        </p:blipFill>
        <p:spPr>
          <a:xfrm>
            <a:off x="0" y="0"/>
            <a:ext cx="9155160" cy="6856560"/>
          </a:xfrm>
          <a:prstGeom prst="rect">
            <a:avLst/>
          </a:prstGeom>
          <a:ln w="9360">
            <a:noFill/>
          </a:ln>
        </p:spPr>
      </p:pic>
      <p:sp>
        <p:nvSpPr>
          <p:cNvPr id="66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3" r:id="rId3"/>
  </p:sldLayoutIdLst>
</p:sldMaster>
</file>

<file path=ppt/slideMasters/slideMaster10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65" name="Picture 9" descr=""/>
          <p:cNvPicPr/>
          <p:nvPr/>
        </p:nvPicPr>
        <p:blipFill>
          <a:blip r:embed="rId2"/>
          <a:stretch/>
        </p:blipFill>
        <p:spPr>
          <a:xfrm>
            <a:off x="0" y="0"/>
            <a:ext cx="9155160" cy="6856560"/>
          </a:xfrm>
          <a:prstGeom prst="rect">
            <a:avLst/>
          </a:prstGeom>
          <a:ln w="9360">
            <a:noFill/>
          </a:ln>
        </p:spPr>
      </p:pic>
      <p:sp>
        <p:nvSpPr>
          <p:cNvPr id="66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667"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5" r:id="rId3"/>
  </p:sldLayoutIdLst>
</p:sldMaster>
</file>

<file path=ppt/slideMasters/slideMaster10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70" name="Picture 9" descr=""/>
          <p:cNvPicPr/>
          <p:nvPr/>
        </p:nvPicPr>
        <p:blipFill>
          <a:blip r:embed="rId2"/>
          <a:stretch/>
        </p:blipFill>
        <p:spPr>
          <a:xfrm>
            <a:off x="0" y="0"/>
            <a:ext cx="9155160" cy="6856560"/>
          </a:xfrm>
          <a:prstGeom prst="rect">
            <a:avLst/>
          </a:prstGeom>
          <a:ln w="9360">
            <a:noFill/>
          </a:ln>
        </p:spPr>
      </p:pic>
      <p:sp>
        <p:nvSpPr>
          <p:cNvPr id="67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672"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73"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7" r:id="rId3"/>
  </p:sldLayoutIdLst>
</p:sldMaster>
</file>

<file path=ppt/slideMasters/slideMaster10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77" name="Picture 9" descr=""/>
          <p:cNvPicPr/>
          <p:nvPr/>
        </p:nvPicPr>
        <p:blipFill>
          <a:blip r:embed="rId2"/>
          <a:stretch/>
        </p:blipFill>
        <p:spPr>
          <a:xfrm>
            <a:off x="0" y="0"/>
            <a:ext cx="9155160" cy="6856560"/>
          </a:xfrm>
          <a:prstGeom prst="rect">
            <a:avLst/>
          </a:prstGeom>
          <a:ln w="9360">
            <a:noFill/>
          </a:ln>
        </p:spPr>
      </p:pic>
      <p:sp>
        <p:nvSpPr>
          <p:cNvPr id="67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59" r:id="rId3"/>
  </p:sldLayoutIdLst>
</p:sldMaster>
</file>

<file path=ppt/slideMasters/slideMaster10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80"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861" r:id="rId3"/>
  </p:sldLayoutIdLst>
</p:sldMaster>
</file>

<file path=ppt/slideMasters/slideMaster10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81" name="Picture 9" descr=""/>
          <p:cNvPicPr/>
          <p:nvPr/>
        </p:nvPicPr>
        <p:blipFill>
          <a:blip r:embed="rId2"/>
          <a:stretch/>
        </p:blipFill>
        <p:spPr>
          <a:xfrm>
            <a:off x="0" y="0"/>
            <a:ext cx="9155160" cy="6856560"/>
          </a:xfrm>
          <a:prstGeom prst="rect">
            <a:avLst/>
          </a:prstGeom>
          <a:ln w="9360">
            <a:noFill/>
          </a:ln>
        </p:spPr>
      </p:pic>
      <p:sp>
        <p:nvSpPr>
          <p:cNvPr id="68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68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84"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85"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63" r:id="rId3"/>
  </p:sldLayoutIdLst>
</p:sldMaster>
</file>

<file path=ppt/slideMasters/slideMaster10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90" name="Picture 9" descr=""/>
          <p:cNvPicPr/>
          <p:nvPr/>
        </p:nvPicPr>
        <p:blipFill>
          <a:blip r:embed="rId2"/>
          <a:stretch/>
        </p:blipFill>
        <p:spPr>
          <a:xfrm>
            <a:off x="0" y="0"/>
            <a:ext cx="9155160" cy="6856560"/>
          </a:xfrm>
          <a:prstGeom prst="rect">
            <a:avLst/>
          </a:prstGeom>
          <a:ln w="9360">
            <a:noFill/>
          </a:ln>
        </p:spPr>
      </p:pic>
      <p:sp>
        <p:nvSpPr>
          <p:cNvPr id="69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692"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93"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94"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65"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 name="Picture 9" descr=""/>
          <p:cNvPicPr/>
          <p:nvPr/>
        </p:nvPicPr>
        <p:blipFill>
          <a:blip r:embed="rId2"/>
          <a:stretch/>
        </p:blipFill>
        <p:spPr>
          <a:xfrm>
            <a:off x="0" y="0"/>
            <a:ext cx="9155160" cy="6856560"/>
          </a:xfrm>
          <a:prstGeom prst="rect">
            <a:avLst/>
          </a:prstGeom>
          <a:ln w="9360">
            <a:noFill/>
          </a:ln>
        </p:spPr>
      </p:pic>
      <p:pic>
        <p:nvPicPr>
          <p:cNvPr id="83" name="Picture 2" descr=""/>
          <p:cNvPicPr/>
          <p:nvPr/>
        </p:nvPicPr>
        <p:blipFill>
          <a:blip r:embed="rId3"/>
          <a:stretch/>
        </p:blipFill>
        <p:spPr>
          <a:xfrm>
            <a:off x="0" y="0"/>
            <a:ext cx="9155160" cy="6856560"/>
          </a:xfrm>
          <a:prstGeom prst="rect">
            <a:avLst/>
          </a:prstGeom>
          <a:ln w="9360">
            <a:noFill/>
          </a:ln>
        </p:spPr>
      </p:pic>
      <p:sp>
        <p:nvSpPr>
          <p:cNvPr id="8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99" name="Picture 9" descr=""/>
          <p:cNvPicPr/>
          <p:nvPr/>
        </p:nvPicPr>
        <p:blipFill>
          <a:blip r:embed="rId2"/>
          <a:stretch/>
        </p:blipFill>
        <p:spPr>
          <a:xfrm>
            <a:off x="0" y="0"/>
            <a:ext cx="9155160" cy="6856560"/>
          </a:xfrm>
          <a:prstGeom prst="rect">
            <a:avLst/>
          </a:prstGeom>
          <a:ln w="9360">
            <a:noFill/>
          </a:ln>
        </p:spPr>
      </p:pic>
      <p:sp>
        <p:nvSpPr>
          <p:cNvPr id="70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0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0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03"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67" r:id="rId3"/>
  </p:sldLayoutIdLst>
</p:sldMaster>
</file>

<file path=ppt/slideMasters/slideMaster1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08" name="Picture 9" descr=""/>
          <p:cNvPicPr/>
          <p:nvPr/>
        </p:nvPicPr>
        <p:blipFill>
          <a:blip r:embed="rId2"/>
          <a:stretch/>
        </p:blipFill>
        <p:spPr>
          <a:xfrm>
            <a:off x="0" y="0"/>
            <a:ext cx="9155160" cy="6856560"/>
          </a:xfrm>
          <a:prstGeom prst="rect">
            <a:avLst/>
          </a:prstGeom>
          <a:ln w="9360">
            <a:noFill/>
          </a:ln>
        </p:spPr>
      </p:pic>
      <p:sp>
        <p:nvSpPr>
          <p:cNvPr id="70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10"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11"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69" r:id="rId3"/>
  </p:sldLayoutIdLst>
</p:sldMaster>
</file>

<file path=ppt/slideMasters/slideMaster1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15" name="Picture 9" descr=""/>
          <p:cNvPicPr/>
          <p:nvPr/>
        </p:nvPicPr>
        <p:blipFill>
          <a:blip r:embed="rId2"/>
          <a:stretch/>
        </p:blipFill>
        <p:spPr>
          <a:xfrm>
            <a:off x="0" y="0"/>
            <a:ext cx="9155160" cy="6856560"/>
          </a:xfrm>
          <a:prstGeom prst="rect">
            <a:avLst/>
          </a:prstGeom>
          <a:ln w="9360">
            <a:noFill/>
          </a:ln>
        </p:spPr>
      </p:pic>
      <p:sp>
        <p:nvSpPr>
          <p:cNvPr id="71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1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1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1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20"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71" r:id="rId3"/>
  </p:sldLayoutIdLst>
</p:sldMaster>
</file>

<file path=ppt/slideMasters/slideMaster1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26" name="Picture 9" descr=""/>
          <p:cNvPicPr/>
          <p:nvPr/>
        </p:nvPicPr>
        <p:blipFill>
          <a:blip r:embed="rId2"/>
          <a:stretch/>
        </p:blipFill>
        <p:spPr>
          <a:xfrm>
            <a:off x="0" y="0"/>
            <a:ext cx="9155160" cy="6856560"/>
          </a:xfrm>
          <a:prstGeom prst="rect">
            <a:avLst/>
          </a:prstGeom>
          <a:ln w="9360">
            <a:noFill/>
          </a:ln>
        </p:spPr>
      </p:pic>
      <p:sp>
        <p:nvSpPr>
          <p:cNvPr id="72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28"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29"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30"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31"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32"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33"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73" r:id="rId3"/>
  </p:sldLayoutIdLst>
</p:sldMaster>
</file>

<file path=ppt/slideMasters/slideMaster1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34" name="Picture 9" descr=""/>
          <p:cNvPicPr/>
          <p:nvPr/>
        </p:nvPicPr>
        <p:blipFill>
          <a:blip r:embed="rId2"/>
          <a:stretch/>
        </p:blipFill>
        <p:spPr>
          <a:xfrm>
            <a:off x="0" y="0"/>
            <a:ext cx="9155160" cy="6856560"/>
          </a:xfrm>
          <a:prstGeom prst="rect">
            <a:avLst/>
          </a:prstGeom>
          <a:ln w="9360">
            <a:noFill/>
          </a:ln>
        </p:spPr>
      </p:pic>
      <p:sp>
        <p:nvSpPr>
          <p:cNvPr id="73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736"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75" r:id="rId3"/>
  </p:sldLayoutIdLst>
</p:sldMaster>
</file>

<file path=ppt/slideMasters/slideMaster1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37" name="Picture 9" descr=""/>
          <p:cNvPicPr/>
          <p:nvPr/>
        </p:nvPicPr>
        <p:blipFill>
          <a:blip r:embed="rId2"/>
          <a:stretch/>
        </p:blipFill>
        <p:spPr>
          <a:xfrm>
            <a:off x="0" y="0"/>
            <a:ext cx="9155160" cy="6856560"/>
          </a:xfrm>
          <a:prstGeom prst="rect">
            <a:avLst/>
          </a:prstGeom>
          <a:ln w="9360">
            <a:noFill/>
          </a:ln>
        </p:spPr>
      </p:pic>
      <p:sp>
        <p:nvSpPr>
          <p:cNvPr id="73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77" r:id="rId3"/>
  </p:sldLayoutIdLst>
</p:sldMaster>
</file>

<file path=ppt/slideMasters/slideMaster1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41" name="Picture 9" descr=""/>
          <p:cNvPicPr/>
          <p:nvPr/>
        </p:nvPicPr>
        <p:blipFill>
          <a:blip r:embed="rId2"/>
          <a:stretch/>
        </p:blipFill>
        <p:spPr>
          <a:xfrm>
            <a:off x="0" y="0"/>
            <a:ext cx="9155160" cy="6856560"/>
          </a:xfrm>
          <a:prstGeom prst="rect">
            <a:avLst/>
          </a:prstGeom>
          <a:ln w="9360">
            <a:noFill/>
          </a:ln>
        </p:spPr>
      </p:pic>
      <p:sp>
        <p:nvSpPr>
          <p:cNvPr id="74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43"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79" r:id="rId3"/>
  </p:sldLayoutIdLst>
</p:sldMaster>
</file>

<file path=ppt/slideMasters/slideMaster1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46" name="Picture 9" descr=""/>
          <p:cNvPicPr/>
          <p:nvPr/>
        </p:nvPicPr>
        <p:blipFill>
          <a:blip r:embed="rId2"/>
          <a:stretch/>
        </p:blipFill>
        <p:spPr>
          <a:xfrm>
            <a:off x="0" y="0"/>
            <a:ext cx="9155160" cy="6856560"/>
          </a:xfrm>
          <a:prstGeom prst="rect">
            <a:avLst/>
          </a:prstGeom>
          <a:ln w="9360">
            <a:noFill/>
          </a:ln>
        </p:spPr>
      </p:pic>
      <p:sp>
        <p:nvSpPr>
          <p:cNvPr id="74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48"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49"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81" r:id="rId3"/>
  </p:sldLayoutIdLst>
</p:sldMaster>
</file>

<file path=ppt/slideMasters/slideMaster1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53" name="Picture 9" descr=""/>
          <p:cNvPicPr/>
          <p:nvPr/>
        </p:nvPicPr>
        <p:blipFill>
          <a:blip r:embed="rId2"/>
          <a:stretch/>
        </p:blipFill>
        <p:spPr>
          <a:xfrm>
            <a:off x="0" y="0"/>
            <a:ext cx="9155160" cy="6856560"/>
          </a:xfrm>
          <a:prstGeom prst="rect">
            <a:avLst/>
          </a:prstGeom>
          <a:ln w="9360">
            <a:noFill/>
          </a:ln>
        </p:spPr>
      </p:pic>
      <p:sp>
        <p:nvSpPr>
          <p:cNvPr id="75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83" r:id="rId3"/>
  </p:sldLayoutIdLst>
</p:sldMaster>
</file>

<file path=ppt/slideMasters/slideMaster1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56"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885"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 name="Picture 9" descr=""/>
          <p:cNvPicPr/>
          <p:nvPr/>
        </p:nvPicPr>
        <p:blipFill>
          <a:blip r:embed="rId2"/>
          <a:stretch/>
        </p:blipFill>
        <p:spPr>
          <a:xfrm>
            <a:off x="0" y="0"/>
            <a:ext cx="9155160" cy="6856560"/>
          </a:xfrm>
          <a:prstGeom prst="rect">
            <a:avLst/>
          </a:prstGeom>
          <a:ln w="9360">
            <a:noFill/>
          </a:ln>
        </p:spPr>
      </p:pic>
      <p:pic>
        <p:nvPicPr>
          <p:cNvPr id="87" name="Picture 2" descr=""/>
          <p:cNvPicPr/>
          <p:nvPr/>
        </p:nvPicPr>
        <p:blipFill>
          <a:blip r:embed="rId3"/>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57" name="Picture 9" descr=""/>
          <p:cNvPicPr/>
          <p:nvPr/>
        </p:nvPicPr>
        <p:blipFill>
          <a:blip r:embed="rId2"/>
          <a:stretch/>
        </p:blipFill>
        <p:spPr>
          <a:xfrm>
            <a:off x="0" y="0"/>
            <a:ext cx="9155160" cy="6856560"/>
          </a:xfrm>
          <a:prstGeom prst="rect">
            <a:avLst/>
          </a:prstGeom>
          <a:ln w="9360">
            <a:noFill/>
          </a:ln>
        </p:spPr>
      </p:pic>
      <p:sp>
        <p:nvSpPr>
          <p:cNvPr id="75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5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60"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6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87" r:id="rId3"/>
  </p:sldLayoutIdLst>
</p:sldMaster>
</file>

<file path=ppt/slideMasters/slideMaster1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66" name="Picture 9" descr=""/>
          <p:cNvPicPr/>
          <p:nvPr/>
        </p:nvPicPr>
        <p:blipFill>
          <a:blip r:embed="rId2"/>
          <a:stretch/>
        </p:blipFill>
        <p:spPr>
          <a:xfrm>
            <a:off x="0" y="0"/>
            <a:ext cx="9155160" cy="6856560"/>
          </a:xfrm>
          <a:prstGeom prst="rect">
            <a:avLst/>
          </a:prstGeom>
          <a:ln w="9360">
            <a:noFill/>
          </a:ln>
        </p:spPr>
      </p:pic>
      <p:sp>
        <p:nvSpPr>
          <p:cNvPr id="76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68"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69"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70"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89" r:id="rId3"/>
  </p:sldLayoutIdLst>
</p:sldMaster>
</file>

<file path=ppt/slideMasters/slideMaster1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75" name="Picture 9" descr=""/>
          <p:cNvPicPr/>
          <p:nvPr/>
        </p:nvPicPr>
        <p:blipFill>
          <a:blip r:embed="rId2"/>
          <a:stretch/>
        </p:blipFill>
        <p:spPr>
          <a:xfrm>
            <a:off x="0" y="0"/>
            <a:ext cx="9155160" cy="6856560"/>
          </a:xfrm>
          <a:prstGeom prst="rect">
            <a:avLst/>
          </a:prstGeom>
          <a:ln w="9360">
            <a:noFill/>
          </a:ln>
        </p:spPr>
      </p:pic>
      <p:sp>
        <p:nvSpPr>
          <p:cNvPr id="77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7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7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79"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91" r:id="rId3"/>
  </p:sldLayoutIdLst>
</p:sldMaster>
</file>

<file path=ppt/slideMasters/slideMaster1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84" name="Picture 9" descr=""/>
          <p:cNvPicPr/>
          <p:nvPr/>
        </p:nvPicPr>
        <p:blipFill>
          <a:blip r:embed="rId2"/>
          <a:stretch/>
        </p:blipFill>
        <p:spPr>
          <a:xfrm>
            <a:off x="0" y="0"/>
            <a:ext cx="9155160" cy="6856560"/>
          </a:xfrm>
          <a:prstGeom prst="rect">
            <a:avLst/>
          </a:prstGeom>
          <a:ln w="9360">
            <a:noFill/>
          </a:ln>
        </p:spPr>
      </p:pic>
      <p:sp>
        <p:nvSpPr>
          <p:cNvPr id="78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86"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87"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93" r:id="rId3"/>
  </p:sldLayoutIdLst>
</p:sldMaster>
</file>

<file path=ppt/slideMasters/slideMaster1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791" name="Picture 9" descr=""/>
          <p:cNvPicPr/>
          <p:nvPr/>
        </p:nvPicPr>
        <p:blipFill>
          <a:blip r:embed="rId2"/>
          <a:stretch/>
        </p:blipFill>
        <p:spPr>
          <a:xfrm>
            <a:off x="0" y="0"/>
            <a:ext cx="9155160" cy="6856560"/>
          </a:xfrm>
          <a:prstGeom prst="rect">
            <a:avLst/>
          </a:prstGeom>
          <a:ln w="9360">
            <a:noFill/>
          </a:ln>
        </p:spPr>
      </p:pic>
      <p:sp>
        <p:nvSpPr>
          <p:cNvPr id="79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9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9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95"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796"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95" r:id="rId3"/>
  </p:sldLayoutIdLst>
</p:sldMaster>
</file>

<file path=ppt/slideMasters/slideMaster1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02" name="Picture 9" descr=""/>
          <p:cNvPicPr/>
          <p:nvPr/>
        </p:nvPicPr>
        <p:blipFill>
          <a:blip r:embed="rId2"/>
          <a:stretch/>
        </p:blipFill>
        <p:spPr>
          <a:xfrm>
            <a:off x="0" y="0"/>
            <a:ext cx="9155160" cy="6856560"/>
          </a:xfrm>
          <a:prstGeom prst="rect">
            <a:avLst/>
          </a:prstGeom>
          <a:ln w="9360">
            <a:noFill/>
          </a:ln>
        </p:spPr>
      </p:pic>
      <p:sp>
        <p:nvSpPr>
          <p:cNvPr id="80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04"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05"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06"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07"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08"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09"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97" r:id="rId3"/>
  </p:sldLayoutIdLst>
</p:sldMaster>
</file>

<file path=ppt/slideMasters/slideMaster1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0" name="Picture 9" descr=""/>
          <p:cNvPicPr/>
          <p:nvPr/>
        </p:nvPicPr>
        <p:blipFill>
          <a:blip r:embed="rId2"/>
          <a:stretch/>
        </p:blipFill>
        <p:spPr>
          <a:xfrm>
            <a:off x="0" y="0"/>
            <a:ext cx="9155160" cy="6856560"/>
          </a:xfrm>
          <a:prstGeom prst="rect">
            <a:avLst/>
          </a:prstGeom>
          <a:ln w="9360">
            <a:noFill/>
          </a:ln>
        </p:spPr>
      </p:pic>
      <p:sp>
        <p:nvSpPr>
          <p:cNvPr id="8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81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99" r:id="rId3"/>
  </p:sldLayoutIdLst>
</p:sldMaster>
</file>

<file path=ppt/slideMasters/slideMaster1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3" name="Picture 9" descr=""/>
          <p:cNvPicPr/>
          <p:nvPr/>
        </p:nvPicPr>
        <p:blipFill>
          <a:blip r:embed="rId2"/>
          <a:stretch/>
        </p:blipFill>
        <p:spPr>
          <a:xfrm>
            <a:off x="0" y="0"/>
            <a:ext cx="9155160" cy="6856560"/>
          </a:xfrm>
          <a:prstGeom prst="rect">
            <a:avLst/>
          </a:prstGeom>
          <a:ln w="9360">
            <a:noFill/>
          </a:ln>
        </p:spPr>
      </p:pic>
      <p:sp>
        <p:nvSpPr>
          <p:cNvPr id="81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01" r:id="rId3"/>
  </p:sldLayoutIdLst>
</p:sldMaster>
</file>

<file path=ppt/slideMasters/slideMaster1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17" name="Picture 9" descr=""/>
          <p:cNvPicPr/>
          <p:nvPr/>
        </p:nvPicPr>
        <p:blipFill>
          <a:blip r:embed="rId2"/>
          <a:stretch/>
        </p:blipFill>
        <p:spPr>
          <a:xfrm>
            <a:off x="0" y="0"/>
            <a:ext cx="9155160" cy="6856560"/>
          </a:xfrm>
          <a:prstGeom prst="rect">
            <a:avLst/>
          </a:prstGeom>
          <a:ln w="9360">
            <a:noFill/>
          </a:ln>
        </p:spPr>
      </p:pic>
      <p:sp>
        <p:nvSpPr>
          <p:cNvPr id="81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19"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03" r:id="rId3"/>
  </p:sldLayoutIdLst>
</p:sldMaster>
</file>

<file path=ppt/slideMasters/slideMaster1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2" name="Picture 9" descr=""/>
          <p:cNvPicPr/>
          <p:nvPr/>
        </p:nvPicPr>
        <p:blipFill>
          <a:blip r:embed="rId2"/>
          <a:stretch/>
        </p:blipFill>
        <p:spPr>
          <a:xfrm>
            <a:off x="0" y="0"/>
            <a:ext cx="9155160" cy="6856560"/>
          </a:xfrm>
          <a:prstGeom prst="rect">
            <a:avLst/>
          </a:prstGeom>
          <a:ln w="9360">
            <a:noFill/>
          </a:ln>
        </p:spPr>
      </p:pic>
      <p:sp>
        <p:nvSpPr>
          <p:cNvPr id="82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24"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25"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05"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8" name="Picture 9" descr=""/>
          <p:cNvPicPr/>
          <p:nvPr/>
        </p:nvPicPr>
        <p:blipFill>
          <a:blip r:embed="rId2"/>
          <a:stretch/>
        </p:blipFill>
        <p:spPr>
          <a:xfrm>
            <a:off x="0" y="0"/>
            <a:ext cx="9155160" cy="6856560"/>
          </a:xfrm>
          <a:prstGeom prst="rect">
            <a:avLst/>
          </a:prstGeom>
          <a:ln w="9360">
            <a:noFill/>
          </a:ln>
        </p:spPr>
      </p:pic>
      <p:sp>
        <p:nvSpPr>
          <p:cNvPr id="8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0"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1"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2"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3"/>
  </p:sldLayoutIdLst>
</p:sldMaster>
</file>

<file path=ppt/slideMasters/slideMaster1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29" name="Picture 9" descr=""/>
          <p:cNvPicPr/>
          <p:nvPr/>
        </p:nvPicPr>
        <p:blipFill>
          <a:blip r:embed="rId2"/>
          <a:stretch/>
        </p:blipFill>
        <p:spPr>
          <a:xfrm>
            <a:off x="0" y="0"/>
            <a:ext cx="9155160" cy="6856560"/>
          </a:xfrm>
          <a:prstGeom prst="rect">
            <a:avLst/>
          </a:prstGeom>
          <a:ln w="9360">
            <a:noFill/>
          </a:ln>
        </p:spPr>
      </p:pic>
      <p:sp>
        <p:nvSpPr>
          <p:cNvPr id="83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07" r:id="rId3"/>
  </p:sldLayoutIdLst>
</p:sldMaster>
</file>

<file path=ppt/slideMasters/slideMaster1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32"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909" r:id="rId3"/>
  </p:sldLayoutIdLst>
</p:sldMaster>
</file>

<file path=ppt/slideMasters/slideMaster1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33" name="Picture 9" descr=""/>
          <p:cNvPicPr/>
          <p:nvPr/>
        </p:nvPicPr>
        <p:blipFill>
          <a:blip r:embed="rId2"/>
          <a:stretch/>
        </p:blipFill>
        <p:spPr>
          <a:xfrm>
            <a:off x="0" y="0"/>
            <a:ext cx="9155160" cy="6856560"/>
          </a:xfrm>
          <a:prstGeom prst="rect">
            <a:avLst/>
          </a:prstGeom>
          <a:ln w="9360">
            <a:noFill/>
          </a:ln>
        </p:spPr>
      </p:pic>
      <p:sp>
        <p:nvSpPr>
          <p:cNvPr id="83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3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36"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3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11" r:id="rId3"/>
  </p:sldLayoutIdLst>
</p:sldMaster>
</file>

<file path=ppt/slideMasters/slideMaster1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42" name="Picture 9" descr=""/>
          <p:cNvPicPr/>
          <p:nvPr/>
        </p:nvPicPr>
        <p:blipFill>
          <a:blip r:embed="rId2"/>
          <a:stretch/>
        </p:blipFill>
        <p:spPr>
          <a:xfrm>
            <a:off x="0" y="0"/>
            <a:ext cx="9155160" cy="6856560"/>
          </a:xfrm>
          <a:prstGeom prst="rect">
            <a:avLst/>
          </a:prstGeom>
          <a:ln w="9360">
            <a:noFill/>
          </a:ln>
        </p:spPr>
      </p:pic>
      <p:sp>
        <p:nvSpPr>
          <p:cNvPr id="84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44"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45"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46"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13" r:id="rId3"/>
  </p:sldLayoutIdLst>
</p:sldMaster>
</file>

<file path=ppt/slideMasters/slideMaster1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51" name="Picture 9" descr=""/>
          <p:cNvPicPr/>
          <p:nvPr/>
        </p:nvPicPr>
        <p:blipFill>
          <a:blip r:embed="rId2"/>
          <a:stretch/>
        </p:blipFill>
        <p:spPr>
          <a:xfrm>
            <a:off x="0" y="0"/>
            <a:ext cx="9155160" cy="6856560"/>
          </a:xfrm>
          <a:prstGeom prst="rect">
            <a:avLst/>
          </a:prstGeom>
          <a:ln w="9360">
            <a:noFill/>
          </a:ln>
        </p:spPr>
      </p:pic>
      <p:sp>
        <p:nvSpPr>
          <p:cNvPr id="85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5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5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55"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15" r:id="rId3"/>
  </p:sldLayoutIdLst>
</p:sldMaster>
</file>

<file path=ppt/slideMasters/slideMaster1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0" name="Picture 9" descr=""/>
          <p:cNvPicPr/>
          <p:nvPr/>
        </p:nvPicPr>
        <p:blipFill>
          <a:blip r:embed="rId2"/>
          <a:stretch/>
        </p:blipFill>
        <p:spPr>
          <a:xfrm>
            <a:off x="0" y="0"/>
            <a:ext cx="9155160" cy="6856560"/>
          </a:xfrm>
          <a:prstGeom prst="rect">
            <a:avLst/>
          </a:prstGeom>
          <a:ln w="9360">
            <a:noFill/>
          </a:ln>
        </p:spPr>
      </p:pic>
      <p:sp>
        <p:nvSpPr>
          <p:cNvPr id="86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62"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63"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17" r:id="rId3"/>
  </p:sldLayoutIdLst>
</p:sldMaster>
</file>

<file path=ppt/slideMasters/slideMaster1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67" name="Picture 9" descr=""/>
          <p:cNvPicPr/>
          <p:nvPr/>
        </p:nvPicPr>
        <p:blipFill>
          <a:blip r:embed="rId2"/>
          <a:stretch/>
        </p:blipFill>
        <p:spPr>
          <a:xfrm>
            <a:off x="0" y="0"/>
            <a:ext cx="9155160" cy="6856560"/>
          </a:xfrm>
          <a:prstGeom prst="rect">
            <a:avLst/>
          </a:prstGeom>
          <a:ln w="9360">
            <a:noFill/>
          </a:ln>
        </p:spPr>
      </p:pic>
      <p:sp>
        <p:nvSpPr>
          <p:cNvPr id="86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6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7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71"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72"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19" r:id="rId3"/>
  </p:sldLayoutIdLst>
</p:sldMaster>
</file>

<file path=ppt/slideMasters/slideMaster1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78" name="Picture 9" descr=""/>
          <p:cNvPicPr/>
          <p:nvPr/>
        </p:nvPicPr>
        <p:blipFill>
          <a:blip r:embed="rId2"/>
          <a:stretch/>
        </p:blipFill>
        <p:spPr>
          <a:xfrm>
            <a:off x="0" y="0"/>
            <a:ext cx="9155160" cy="6856560"/>
          </a:xfrm>
          <a:prstGeom prst="rect">
            <a:avLst/>
          </a:prstGeom>
          <a:ln w="9360">
            <a:noFill/>
          </a:ln>
        </p:spPr>
      </p:pic>
      <p:sp>
        <p:nvSpPr>
          <p:cNvPr id="87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80"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81"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82"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83"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84"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885"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21" r:id="rId3"/>
  </p:sldLayoutIdLst>
</p:sldMaster>
</file>

<file path=ppt/slideMasters/slideMaster1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86" name="Picture 9" descr=""/>
          <p:cNvPicPr/>
          <p:nvPr/>
        </p:nvPicPr>
        <p:blipFill>
          <a:blip r:embed="rId2"/>
          <a:stretch/>
        </p:blipFill>
        <p:spPr>
          <a:xfrm>
            <a:off x="0" y="0"/>
            <a:ext cx="9155160" cy="6856560"/>
          </a:xfrm>
          <a:prstGeom prst="rect">
            <a:avLst/>
          </a:prstGeom>
          <a:ln w="9360">
            <a:noFill/>
          </a:ln>
        </p:spPr>
      </p:pic>
      <p:sp>
        <p:nvSpPr>
          <p:cNvPr id="8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888"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23" r:id="rId3"/>
  </p:sldLayoutIdLst>
</p:sldMaster>
</file>

<file path=ppt/slideMasters/slideMaster1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89" name="Picture 9" descr=""/>
          <p:cNvPicPr/>
          <p:nvPr/>
        </p:nvPicPr>
        <p:blipFill>
          <a:blip r:embed="rId2"/>
          <a:stretch/>
        </p:blipFill>
        <p:spPr>
          <a:xfrm>
            <a:off x="0" y="0"/>
            <a:ext cx="9155160" cy="6856560"/>
          </a:xfrm>
          <a:prstGeom prst="rect">
            <a:avLst/>
          </a:prstGeom>
          <a:ln w="9360">
            <a:noFill/>
          </a:ln>
        </p:spPr>
      </p:pic>
      <p:sp>
        <p:nvSpPr>
          <p:cNvPr id="89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25"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7" name="Picture 9" descr=""/>
          <p:cNvPicPr/>
          <p:nvPr/>
        </p:nvPicPr>
        <p:blipFill>
          <a:blip r:embed="rId2"/>
          <a:stretch/>
        </p:blipFill>
        <p:spPr>
          <a:xfrm>
            <a:off x="0" y="0"/>
            <a:ext cx="9155160" cy="6856560"/>
          </a:xfrm>
          <a:prstGeom prst="rect">
            <a:avLst/>
          </a:prstGeom>
          <a:ln w="9360">
            <a:noFill/>
          </a:ln>
        </p:spPr>
      </p:pic>
      <p:sp>
        <p:nvSpPr>
          <p:cNvPr id="9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0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01"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3"/>
  </p:sldLayoutIdLst>
</p:sldMaster>
</file>

<file path=ppt/slideMasters/slideMaster1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93" name="Picture 9" descr=""/>
          <p:cNvPicPr/>
          <p:nvPr/>
        </p:nvPicPr>
        <p:blipFill>
          <a:blip r:embed="rId2"/>
          <a:stretch/>
        </p:blipFill>
        <p:spPr>
          <a:xfrm>
            <a:off x="0" y="0"/>
            <a:ext cx="9155160" cy="6856560"/>
          </a:xfrm>
          <a:prstGeom prst="rect">
            <a:avLst/>
          </a:prstGeom>
          <a:ln w="9360">
            <a:noFill/>
          </a:ln>
        </p:spPr>
      </p:pic>
      <p:sp>
        <p:nvSpPr>
          <p:cNvPr id="89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89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27" r:id="rId3"/>
  </p:sldLayoutIdLst>
</p:sldMaster>
</file>

<file path=ppt/slideMasters/slideMaster1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898" name="Picture 9" descr=""/>
          <p:cNvPicPr/>
          <p:nvPr/>
        </p:nvPicPr>
        <p:blipFill>
          <a:blip r:embed="rId2"/>
          <a:stretch/>
        </p:blipFill>
        <p:spPr>
          <a:xfrm>
            <a:off x="0" y="0"/>
            <a:ext cx="9155160" cy="6856560"/>
          </a:xfrm>
          <a:prstGeom prst="rect">
            <a:avLst/>
          </a:prstGeom>
          <a:ln w="9360">
            <a:noFill/>
          </a:ln>
        </p:spPr>
      </p:pic>
      <p:sp>
        <p:nvSpPr>
          <p:cNvPr id="89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00"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01"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29" r:id="rId3"/>
  </p:sldLayoutIdLst>
</p:sldMaster>
</file>

<file path=ppt/slideMasters/slideMaster1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05" name="Picture 9" descr=""/>
          <p:cNvPicPr/>
          <p:nvPr/>
        </p:nvPicPr>
        <p:blipFill>
          <a:blip r:embed="rId2"/>
          <a:stretch/>
        </p:blipFill>
        <p:spPr>
          <a:xfrm>
            <a:off x="0" y="0"/>
            <a:ext cx="9155160" cy="6856560"/>
          </a:xfrm>
          <a:prstGeom prst="rect">
            <a:avLst/>
          </a:prstGeom>
          <a:ln w="9360">
            <a:noFill/>
          </a:ln>
        </p:spPr>
      </p:pic>
      <p:sp>
        <p:nvSpPr>
          <p:cNvPr id="90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31" r:id="rId3"/>
  </p:sldLayoutIdLst>
</p:sldMaster>
</file>

<file path=ppt/slideMasters/slideMaster1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08"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933" r:id="rId3"/>
  </p:sldLayoutIdLst>
</p:sldMaster>
</file>

<file path=ppt/slideMasters/slideMaster1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09" name="Picture 9" descr=""/>
          <p:cNvPicPr/>
          <p:nvPr/>
        </p:nvPicPr>
        <p:blipFill>
          <a:blip r:embed="rId2"/>
          <a:stretch/>
        </p:blipFill>
        <p:spPr>
          <a:xfrm>
            <a:off x="0" y="0"/>
            <a:ext cx="9155160" cy="6856560"/>
          </a:xfrm>
          <a:prstGeom prst="rect">
            <a:avLst/>
          </a:prstGeom>
          <a:ln w="9360">
            <a:noFill/>
          </a:ln>
        </p:spPr>
      </p:pic>
      <p:sp>
        <p:nvSpPr>
          <p:cNvPr id="91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1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1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1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35" r:id="rId3"/>
  </p:sldLayoutIdLst>
</p:sldMaster>
</file>

<file path=ppt/slideMasters/slideMaster1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18" name="Picture 9" descr=""/>
          <p:cNvPicPr/>
          <p:nvPr/>
        </p:nvPicPr>
        <p:blipFill>
          <a:blip r:embed="rId2"/>
          <a:stretch/>
        </p:blipFill>
        <p:spPr>
          <a:xfrm>
            <a:off x="0" y="0"/>
            <a:ext cx="9155160" cy="6856560"/>
          </a:xfrm>
          <a:prstGeom prst="rect">
            <a:avLst/>
          </a:prstGeom>
          <a:ln w="9360">
            <a:noFill/>
          </a:ln>
        </p:spPr>
      </p:pic>
      <p:sp>
        <p:nvSpPr>
          <p:cNvPr id="91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20"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21"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22"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37" r:id="rId3"/>
  </p:sldLayoutIdLst>
</p:sldMaster>
</file>

<file path=ppt/slideMasters/slideMaster1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27" name="Picture 9" descr=""/>
          <p:cNvPicPr/>
          <p:nvPr/>
        </p:nvPicPr>
        <p:blipFill>
          <a:blip r:embed="rId2"/>
          <a:stretch/>
        </p:blipFill>
        <p:spPr>
          <a:xfrm>
            <a:off x="0" y="0"/>
            <a:ext cx="9155160" cy="6856560"/>
          </a:xfrm>
          <a:prstGeom prst="rect">
            <a:avLst/>
          </a:prstGeom>
          <a:ln w="9360">
            <a:noFill/>
          </a:ln>
        </p:spPr>
      </p:pic>
      <p:sp>
        <p:nvSpPr>
          <p:cNvPr id="92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2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3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31"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39" r:id="rId3"/>
  </p:sldLayoutIdLst>
</p:sldMaster>
</file>

<file path=ppt/slideMasters/slideMaster1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36" name="Picture 9" descr=""/>
          <p:cNvPicPr/>
          <p:nvPr/>
        </p:nvPicPr>
        <p:blipFill>
          <a:blip r:embed="rId2"/>
          <a:stretch/>
        </p:blipFill>
        <p:spPr>
          <a:xfrm>
            <a:off x="0" y="0"/>
            <a:ext cx="9155160" cy="6856560"/>
          </a:xfrm>
          <a:prstGeom prst="rect">
            <a:avLst/>
          </a:prstGeom>
          <a:ln w="9360">
            <a:noFill/>
          </a:ln>
        </p:spPr>
      </p:pic>
      <p:sp>
        <p:nvSpPr>
          <p:cNvPr id="93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38"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39"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41" r:id="rId3"/>
  </p:sldLayoutIdLst>
</p:sldMaster>
</file>

<file path=ppt/slideMasters/slideMaster1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43" name="Picture 9" descr=""/>
          <p:cNvPicPr/>
          <p:nvPr/>
        </p:nvPicPr>
        <p:blipFill>
          <a:blip r:embed="rId2"/>
          <a:stretch/>
        </p:blipFill>
        <p:spPr>
          <a:xfrm>
            <a:off x="0" y="0"/>
            <a:ext cx="9155160" cy="6856560"/>
          </a:xfrm>
          <a:prstGeom prst="rect">
            <a:avLst/>
          </a:prstGeom>
          <a:ln w="9360">
            <a:noFill/>
          </a:ln>
        </p:spPr>
      </p:pic>
      <p:sp>
        <p:nvSpPr>
          <p:cNvPr id="94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4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4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4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48"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43" r:id="rId3"/>
  </p:sldLayoutIdLst>
</p:sldMaster>
</file>

<file path=ppt/slideMasters/slideMaster1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54" name="Picture 9" descr=""/>
          <p:cNvPicPr/>
          <p:nvPr/>
        </p:nvPicPr>
        <p:blipFill>
          <a:blip r:embed="rId2"/>
          <a:stretch/>
        </p:blipFill>
        <p:spPr>
          <a:xfrm>
            <a:off x="0" y="0"/>
            <a:ext cx="9155160" cy="6856560"/>
          </a:xfrm>
          <a:prstGeom prst="rect">
            <a:avLst/>
          </a:prstGeom>
          <a:ln w="9360">
            <a:noFill/>
          </a:ln>
        </p:spPr>
      </p:pic>
      <p:sp>
        <p:nvSpPr>
          <p:cNvPr id="95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56"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57"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58"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59"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60"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61"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4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6" name="Picture 9" descr=""/>
          <p:cNvPicPr/>
          <p:nvPr/>
        </p:nvPicPr>
        <p:blipFill>
          <a:blip r:embed="rId2"/>
          <a:stretch/>
        </p:blipFill>
        <p:spPr>
          <a:xfrm>
            <a:off x="0" y="0"/>
            <a:ext cx="9155160" cy="6856560"/>
          </a:xfrm>
          <a:prstGeom prst="rect">
            <a:avLst/>
          </a:prstGeom>
          <a:ln w="9360">
            <a:noFill/>
          </a:ln>
        </p:spPr>
      </p:pic>
      <p:sp>
        <p:nvSpPr>
          <p:cNvPr id="10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08"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09"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7" r:id="rId3"/>
  </p:sldLayoutIdLst>
</p:sldMaster>
</file>

<file path=ppt/slideMasters/slideMaster1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62" name="Picture 9" descr=""/>
          <p:cNvPicPr/>
          <p:nvPr/>
        </p:nvPicPr>
        <p:blipFill>
          <a:blip r:embed="rId2"/>
          <a:stretch/>
        </p:blipFill>
        <p:spPr>
          <a:xfrm>
            <a:off x="0" y="0"/>
            <a:ext cx="9155160" cy="6856560"/>
          </a:xfrm>
          <a:prstGeom prst="rect">
            <a:avLst/>
          </a:prstGeom>
          <a:ln w="9360">
            <a:noFill/>
          </a:ln>
        </p:spPr>
      </p:pic>
      <p:sp>
        <p:nvSpPr>
          <p:cNvPr id="9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96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47" r:id="rId3"/>
  </p:sldLayoutIdLst>
</p:sldMaster>
</file>

<file path=ppt/slideMasters/slideMaster1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65" name="Picture 9" descr=""/>
          <p:cNvPicPr/>
          <p:nvPr/>
        </p:nvPicPr>
        <p:blipFill>
          <a:blip r:embed="rId2"/>
          <a:stretch/>
        </p:blipFill>
        <p:spPr>
          <a:xfrm>
            <a:off x="0" y="0"/>
            <a:ext cx="9155160" cy="6856560"/>
          </a:xfrm>
          <a:prstGeom prst="rect">
            <a:avLst/>
          </a:prstGeom>
          <a:ln w="9360">
            <a:noFill/>
          </a:ln>
        </p:spPr>
      </p:pic>
      <p:sp>
        <p:nvSpPr>
          <p:cNvPr id="96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49" r:id="rId3"/>
  </p:sldLayoutIdLst>
</p:sldMaster>
</file>

<file path=ppt/slideMasters/slideMaster1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69" name="Picture 9" descr=""/>
          <p:cNvPicPr/>
          <p:nvPr/>
        </p:nvPicPr>
        <p:blipFill>
          <a:blip r:embed="rId2"/>
          <a:stretch/>
        </p:blipFill>
        <p:spPr>
          <a:xfrm>
            <a:off x="0" y="0"/>
            <a:ext cx="9155160" cy="6856560"/>
          </a:xfrm>
          <a:prstGeom prst="rect">
            <a:avLst/>
          </a:prstGeom>
          <a:ln w="9360">
            <a:noFill/>
          </a:ln>
        </p:spPr>
      </p:pic>
      <p:sp>
        <p:nvSpPr>
          <p:cNvPr id="97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7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51" r:id="rId3"/>
  </p:sldLayoutIdLst>
</p:sldMaster>
</file>

<file path=ppt/slideMasters/slideMaster1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74" name="Picture 9" descr=""/>
          <p:cNvPicPr/>
          <p:nvPr/>
        </p:nvPicPr>
        <p:blipFill>
          <a:blip r:embed="rId2"/>
          <a:stretch/>
        </p:blipFill>
        <p:spPr>
          <a:xfrm>
            <a:off x="0" y="0"/>
            <a:ext cx="9155160" cy="6856560"/>
          </a:xfrm>
          <a:prstGeom prst="rect">
            <a:avLst/>
          </a:prstGeom>
          <a:ln w="9360">
            <a:noFill/>
          </a:ln>
        </p:spPr>
      </p:pic>
      <p:sp>
        <p:nvSpPr>
          <p:cNvPr id="97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7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77"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53" r:id="rId3"/>
  </p:sldLayoutIdLst>
</p:sldMaster>
</file>

<file path=ppt/slideMasters/slideMaster1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81" name="Picture 9" descr=""/>
          <p:cNvPicPr/>
          <p:nvPr/>
        </p:nvPicPr>
        <p:blipFill>
          <a:blip r:embed="rId2"/>
          <a:stretch/>
        </p:blipFill>
        <p:spPr>
          <a:xfrm>
            <a:off x="0" y="0"/>
            <a:ext cx="9155160" cy="6856560"/>
          </a:xfrm>
          <a:prstGeom prst="rect">
            <a:avLst/>
          </a:prstGeom>
          <a:ln w="9360">
            <a:noFill/>
          </a:ln>
        </p:spPr>
      </p:pic>
      <p:sp>
        <p:nvSpPr>
          <p:cNvPr id="98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55" r:id="rId3"/>
  </p:sldLayoutIdLst>
</p:sldMaster>
</file>

<file path=ppt/slideMasters/slideMaster1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84"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957" r:id="rId3"/>
  </p:sldLayoutIdLst>
</p:sldMaster>
</file>

<file path=ppt/slideMasters/slideMaster1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85" name="Picture 9" descr=""/>
          <p:cNvPicPr/>
          <p:nvPr/>
        </p:nvPicPr>
        <p:blipFill>
          <a:blip r:embed="rId2"/>
          <a:stretch/>
        </p:blipFill>
        <p:spPr>
          <a:xfrm>
            <a:off x="0" y="0"/>
            <a:ext cx="9155160" cy="6856560"/>
          </a:xfrm>
          <a:prstGeom prst="rect">
            <a:avLst/>
          </a:prstGeom>
          <a:ln w="9360">
            <a:noFill/>
          </a:ln>
        </p:spPr>
      </p:pic>
      <p:sp>
        <p:nvSpPr>
          <p:cNvPr id="98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98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8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98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959"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13" name="Picture 9" descr=""/>
          <p:cNvPicPr/>
          <p:nvPr/>
        </p:nvPicPr>
        <p:blipFill>
          <a:blip r:embed="rId2"/>
          <a:stretch/>
        </p:blipFill>
        <p:spPr>
          <a:xfrm>
            <a:off x="0" y="0"/>
            <a:ext cx="9155160" cy="6856560"/>
          </a:xfrm>
          <a:prstGeom prst="rect">
            <a:avLst/>
          </a:prstGeom>
          <a:ln w="9360">
            <a:noFill/>
          </a:ln>
        </p:spPr>
      </p:pic>
      <p:sp>
        <p:nvSpPr>
          <p:cNvPr id="11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1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1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1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18"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9" r:id="rId3"/>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24" name="Picture 9" descr=""/>
          <p:cNvPicPr/>
          <p:nvPr/>
        </p:nvPicPr>
        <p:blipFill>
          <a:blip r:embed="rId2"/>
          <a:stretch/>
        </p:blipFill>
        <p:spPr>
          <a:xfrm>
            <a:off x="0" y="0"/>
            <a:ext cx="9155160" cy="6856560"/>
          </a:xfrm>
          <a:prstGeom prst="rect">
            <a:avLst/>
          </a:prstGeom>
          <a:ln w="9360">
            <a:noFill/>
          </a:ln>
        </p:spPr>
      </p:pic>
      <p:sp>
        <p:nvSpPr>
          <p:cNvPr id="12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26"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27"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28"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29"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30"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31"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1" r:id="rId3"/>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2" name="Picture 9" descr=""/>
          <p:cNvPicPr/>
          <p:nvPr/>
        </p:nvPicPr>
        <p:blipFill>
          <a:blip r:embed="rId2"/>
          <a:stretch/>
        </p:blipFill>
        <p:spPr>
          <a:xfrm>
            <a:off x="0" y="0"/>
            <a:ext cx="9155160" cy="6856560"/>
          </a:xfrm>
          <a:prstGeom prst="rect">
            <a:avLst/>
          </a:prstGeom>
          <a:ln w="9360">
            <a:noFill/>
          </a:ln>
        </p:spPr>
      </p:pic>
      <p:sp>
        <p:nvSpPr>
          <p:cNvPr id="1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13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3" r:id="rId3"/>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5" name="Picture 9" descr=""/>
          <p:cNvPicPr/>
          <p:nvPr/>
        </p:nvPicPr>
        <p:blipFill>
          <a:blip r:embed="rId2"/>
          <a:stretch/>
        </p:blipFill>
        <p:spPr>
          <a:xfrm>
            <a:off x="0" y="0"/>
            <a:ext cx="9155160" cy="6856560"/>
          </a:xfrm>
          <a:prstGeom prst="rect">
            <a:avLst/>
          </a:prstGeom>
          <a:ln w="9360">
            <a:noFill/>
          </a:ln>
        </p:spPr>
      </p:pic>
      <p:sp>
        <p:nvSpPr>
          <p:cNvPr id="13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0" name="Picture 9" descr=""/>
          <p:cNvPicPr/>
          <p:nvPr/>
        </p:nvPicPr>
        <p:blipFill>
          <a:blip r:embed="rId2"/>
          <a:stretch/>
        </p:blipFill>
        <p:spPr>
          <a:xfrm>
            <a:off x="0" y="0"/>
            <a:ext cx="9155160" cy="6856560"/>
          </a:xfrm>
          <a:prstGeom prst="rect">
            <a:avLst/>
          </a:prstGeom>
          <a:ln w="9360">
            <a:noFill/>
          </a:ln>
        </p:spPr>
      </p:pic>
      <p:pic>
        <p:nvPicPr>
          <p:cNvPr id="11" name="Picture 2" descr=""/>
          <p:cNvPicPr/>
          <p:nvPr/>
        </p:nvPicPr>
        <p:blipFill>
          <a:blip r:embed="rId3"/>
          <a:stretch/>
        </p:blipFill>
        <p:spPr>
          <a:xfrm>
            <a:off x="0" y="0"/>
            <a:ext cx="9155160" cy="6856560"/>
          </a:xfrm>
          <a:prstGeom prst="rect">
            <a:avLst/>
          </a:prstGeom>
          <a:ln w="9360">
            <a:noFill/>
          </a:ln>
        </p:spPr>
      </p:pic>
      <p:sp>
        <p:nvSpPr>
          <p:cNvPr id="1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3"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5"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9" name="Picture 9" descr=""/>
          <p:cNvPicPr/>
          <p:nvPr/>
        </p:nvPicPr>
        <p:blipFill>
          <a:blip r:embed="rId2"/>
          <a:stretch/>
        </p:blipFill>
        <p:spPr>
          <a:xfrm>
            <a:off x="0" y="0"/>
            <a:ext cx="9155160" cy="6856560"/>
          </a:xfrm>
          <a:prstGeom prst="rect">
            <a:avLst/>
          </a:prstGeom>
          <a:ln w="9360">
            <a:noFill/>
          </a:ln>
        </p:spPr>
      </p:pic>
      <p:sp>
        <p:nvSpPr>
          <p:cNvPr id="14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4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7" r:id="rId3"/>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44" name="Picture 9" descr=""/>
          <p:cNvPicPr/>
          <p:nvPr/>
        </p:nvPicPr>
        <p:blipFill>
          <a:blip r:embed="rId2"/>
          <a:stretch/>
        </p:blipFill>
        <p:spPr>
          <a:xfrm>
            <a:off x="0" y="0"/>
            <a:ext cx="9155160" cy="6856560"/>
          </a:xfrm>
          <a:prstGeom prst="rect">
            <a:avLst/>
          </a:prstGeom>
          <a:ln w="9360">
            <a:noFill/>
          </a:ln>
        </p:spPr>
      </p:pic>
      <p:sp>
        <p:nvSpPr>
          <p:cNvPr id="14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4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47"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9" r:id="rId3"/>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1" name="Picture 9" descr=""/>
          <p:cNvPicPr/>
          <p:nvPr/>
        </p:nvPicPr>
        <p:blipFill>
          <a:blip r:embed="rId2"/>
          <a:stretch/>
        </p:blipFill>
        <p:spPr>
          <a:xfrm>
            <a:off x="0" y="0"/>
            <a:ext cx="9155160" cy="6856560"/>
          </a:xfrm>
          <a:prstGeom prst="rect">
            <a:avLst/>
          </a:prstGeom>
          <a:ln w="9360">
            <a:noFill/>
          </a:ln>
        </p:spPr>
      </p:pic>
      <p:sp>
        <p:nvSpPr>
          <p:cNvPr id="15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1" r:id="rId3"/>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4"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693" r:id="rId3"/>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55" name="Picture 9" descr=""/>
          <p:cNvPicPr/>
          <p:nvPr/>
        </p:nvPicPr>
        <p:blipFill>
          <a:blip r:embed="rId2"/>
          <a:stretch/>
        </p:blipFill>
        <p:spPr>
          <a:xfrm>
            <a:off x="0" y="0"/>
            <a:ext cx="9155160" cy="6856560"/>
          </a:xfrm>
          <a:prstGeom prst="rect">
            <a:avLst/>
          </a:prstGeom>
          <a:ln w="9360">
            <a:noFill/>
          </a:ln>
        </p:spPr>
      </p:pic>
      <p:sp>
        <p:nvSpPr>
          <p:cNvPr id="15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5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5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5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5" r:id="rId3"/>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64" name="Picture 9" descr=""/>
          <p:cNvPicPr/>
          <p:nvPr/>
        </p:nvPicPr>
        <p:blipFill>
          <a:blip r:embed="rId2"/>
          <a:stretch/>
        </p:blipFill>
        <p:spPr>
          <a:xfrm>
            <a:off x="0" y="0"/>
            <a:ext cx="9155160" cy="6856560"/>
          </a:xfrm>
          <a:prstGeom prst="rect">
            <a:avLst/>
          </a:prstGeom>
          <a:ln w="9360">
            <a:noFill/>
          </a:ln>
        </p:spPr>
      </p:pic>
      <p:sp>
        <p:nvSpPr>
          <p:cNvPr id="16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6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67"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68"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7" r:id="rId3"/>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73" name="Picture 9" descr=""/>
          <p:cNvPicPr/>
          <p:nvPr/>
        </p:nvPicPr>
        <p:blipFill>
          <a:blip r:embed="rId2"/>
          <a:stretch/>
        </p:blipFill>
        <p:spPr>
          <a:xfrm>
            <a:off x="0" y="0"/>
            <a:ext cx="9155160" cy="6856560"/>
          </a:xfrm>
          <a:prstGeom prst="rect">
            <a:avLst/>
          </a:prstGeom>
          <a:ln w="9360">
            <a:noFill/>
          </a:ln>
        </p:spPr>
      </p:pic>
      <p:sp>
        <p:nvSpPr>
          <p:cNvPr id="17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7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7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77"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99" r:id="rId3"/>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2" name="Picture 9" descr=""/>
          <p:cNvPicPr/>
          <p:nvPr/>
        </p:nvPicPr>
        <p:blipFill>
          <a:blip r:embed="rId2"/>
          <a:stretch/>
        </p:blipFill>
        <p:spPr>
          <a:xfrm>
            <a:off x="0" y="0"/>
            <a:ext cx="9155160" cy="6856560"/>
          </a:xfrm>
          <a:prstGeom prst="rect">
            <a:avLst/>
          </a:prstGeom>
          <a:ln w="9360">
            <a:noFill/>
          </a:ln>
        </p:spPr>
      </p:pic>
      <p:sp>
        <p:nvSpPr>
          <p:cNvPr id="18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84"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85"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3"/>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89" name="Picture 9" descr=""/>
          <p:cNvPicPr/>
          <p:nvPr/>
        </p:nvPicPr>
        <p:blipFill>
          <a:blip r:embed="rId2"/>
          <a:stretch/>
        </p:blipFill>
        <p:spPr>
          <a:xfrm>
            <a:off x="0" y="0"/>
            <a:ext cx="9155160" cy="6856560"/>
          </a:xfrm>
          <a:prstGeom prst="rect">
            <a:avLst/>
          </a:prstGeom>
          <a:ln w="9360">
            <a:noFill/>
          </a:ln>
        </p:spPr>
      </p:pic>
      <p:sp>
        <p:nvSpPr>
          <p:cNvPr id="19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19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9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9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194"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3" r:id="rId3"/>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0" name="Picture 9" descr=""/>
          <p:cNvPicPr/>
          <p:nvPr/>
        </p:nvPicPr>
        <p:blipFill>
          <a:blip r:embed="rId2"/>
          <a:stretch/>
        </p:blipFill>
        <p:spPr>
          <a:xfrm>
            <a:off x="0" y="0"/>
            <a:ext cx="9155160" cy="6856560"/>
          </a:xfrm>
          <a:prstGeom prst="rect">
            <a:avLst/>
          </a:prstGeom>
          <a:ln w="9360">
            <a:noFill/>
          </a:ln>
        </p:spPr>
      </p:pic>
      <p:sp>
        <p:nvSpPr>
          <p:cNvPr id="20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02"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03"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04"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05"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06"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07"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5"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 name="Picture 9" descr=""/>
          <p:cNvPicPr/>
          <p:nvPr/>
        </p:nvPicPr>
        <p:blipFill>
          <a:blip r:embed="rId2"/>
          <a:stretch/>
        </p:blipFill>
        <p:spPr>
          <a:xfrm>
            <a:off x="0" y="0"/>
            <a:ext cx="9155160" cy="6856560"/>
          </a:xfrm>
          <a:prstGeom prst="rect">
            <a:avLst/>
          </a:prstGeom>
          <a:ln w="9360">
            <a:noFill/>
          </a:ln>
        </p:spPr>
      </p:pic>
      <p:pic>
        <p:nvPicPr>
          <p:cNvPr id="21" name="Picture 2" descr=""/>
          <p:cNvPicPr/>
          <p:nvPr/>
        </p:nvPicPr>
        <p:blipFill>
          <a:blip r:embed="rId3"/>
          <a:stretch/>
        </p:blipFill>
        <p:spPr>
          <a:xfrm>
            <a:off x="0" y="0"/>
            <a:ext cx="9155160" cy="6856560"/>
          </a:xfrm>
          <a:prstGeom prst="rect">
            <a:avLst/>
          </a:prstGeom>
          <a:ln w="9360">
            <a:noFill/>
          </a:ln>
        </p:spPr>
      </p:pic>
      <p:sp>
        <p:nvSpPr>
          <p:cNvPr id="2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4"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5"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08" name="Picture 9" descr=""/>
          <p:cNvPicPr/>
          <p:nvPr/>
        </p:nvPicPr>
        <p:blipFill>
          <a:blip r:embed="rId2"/>
          <a:stretch/>
        </p:blipFill>
        <p:spPr>
          <a:xfrm>
            <a:off x="0" y="0"/>
            <a:ext cx="9155160" cy="6856560"/>
          </a:xfrm>
          <a:prstGeom prst="rect">
            <a:avLst/>
          </a:prstGeom>
          <a:ln w="9360">
            <a:noFill/>
          </a:ln>
        </p:spPr>
      </p:pic>
      <p:sp>
        <p:nvSpPr>
          <p:cNvPr id="20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210"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7" r:id="rId3"/>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1" name="Picture 9" descr=""/>
          <p:cNvPicPr/>
          <p:nvPr/>
        </p:nvPicPr>
        <p:blipFill>
          <a:blip r:embed="rId2"/>
          <a:stretch/>
        </p:blipFill>
        <p:spPr>
          <a:xfrm>
            <a:off x="0" y="0"/>
            <a:ext cx="9155160" cy="6856560"/>
          </a:xfrm>
          <a:prstGeom prst="rect">
            <a:avLst/>
          </a:prstGeom>
          <a:ln w="9360">
            <a:noFill/>
          </a:ln>
        </p:spPr>
      </p:pic>
      <p:sp>
        <p:nvSpPr>
          <p:cNvPr id="21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9" r:id="rId3"/>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15" name="Picture 9" descr=""/>
          <p:cNvPicPr/>
          <p:nvPr/>
        </p:nvPicPr>
        <p:blipFill>
          <a:blip r:embed="rId2"/>
          <a:stretch/>
        </p:blipFill>
        <p:spPr>
          <a:xfrm>
            <a:off x="0" y="0"/>
            <a:ext cx="9155160" cy="6856560"/>
          </a:xfrm>
          <a:prstGeom prst="rect">
            <a:avLst/>
          </a:prstGeom>
          <a:ln w="9360">
            <a:noFill/>
          </a:ln>
        </p:spPr>
      </p:pic>
      <p:sp>
        <p:nvSpPr>
          <p:cNvPr id="21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17"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1" r:id="rId3"/>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0" name="Picture 9" descr=""/>
          <p:cNvPicPr/>
          <p:nvPr/>
        </p:nvPicPr>
        <p:blipFill>
          <a:blip r:embed="rId2"/>
          <a:stretch/>
        </p:blipFill>
        <p:spPr>
          <a:xfrm>
            <a:off x="0" y="0"/>
            <a:ext cx="9155160" cy="6856560"/>
          </a:xfrm>
          <a:prstGeom prst="rect">
            <a:avLst/>
          </a:prstGeom>
          <a:ln w="9360">
            <a:noFill/>
          </a:ln>
        </p:spPr>
      </p:pic>
      <p:sp>
        <p:nvSpPr>
          <p:cNvPr id="22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22"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23"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3" r:id="rId3"/>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27" name="Picture 9" descr=""/>
          <p:cNvPicPr/>
          <p:nvPr/>
        </p:nvPicPr>
        <p:blipFill>
          <a:blip r:embed="rId2"/>
          <a:stretch/>
        </p:blipFill>
        <p:spPr>
          <a:xfrm>
            <a:off x="0" y="0"/>
            <a:ext cx="9155160" cy="6856560"/>
          </a:xfrm>
          <a:prstGeom prst="rect">
            <a:avLst/>
          </a:prstGeom>
          <a:ln w="9360">
            <a:noFill/>
          </a:ln>
        </p:spPr>
      </p:pic>
      <p:sp>
        <p:nvSpPr>
          <p:cNvPr id="22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5" r:id="rId3"/>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0"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717" r:id="rId3"/>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31" name="Picture 9" descr=""/>
          <p:cNvPicPr/>
          <p:nvPr/>
        </p:nvPicPr>
        <p:blipFill>
          <a:blip r:embed="rId2"/>
          <a:stretch/>
        </p:blipFill>
        <p:spPr>
          <a:xfrm>
            <a:off x="0" y="0"/>
            <a:ext cx="9155160" cy="6856560"/>
          </a:xfrm>
          <a:prstGeom prst="rect">
            <a:avLst/>
          </a:prstGeom>
          <a:ln w="9360">
            <a:noFill/>
          </a:ln>
        </p:spPr>
      </p:pic>
      <p:sp>
        <p:nvSpPr>
          <p:cNvPr id="23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33"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34"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35"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19" r:id="rId3"/>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40" name="Picture 9" descr=""/>
          <p:cNvPicPr/>
          <p:nvPr/>
        </p:nvPicPr>
        <p:blipFill>
          <a:blip r:embed="rId2"/>
          <a:stretch/>
        </p:blipFill>
        <p:spPr>
          <a:xfrm>
            <a:off x="0" y="0"/>
            <a:ext cx="9155160" cy="6856560"/>
          </a:xfrm>
          <a:prstGeom prst="rect">
            <a:avLst/>
          </a:prstGeom>
          <a:ln w="9360">
            <a:noFill/>
          </a:ln>
        </p:spPr>
      </p:pic>
      <p:sp>
        <p:nvSpPr>
          <p:cNvPr id="24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42"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43"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44"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1" r:id="rId3"/>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49" name="Picture 9" descr=""/>
          <p:cNvPicPr/>
          <p:nvPr/>
        </p:nvPicPr>
        <p:blipFill>
          <a:blip r:embed="rId2"/>
          <a:stretch/>
        </p:blipFill>
        <p:spPr>
          <a:xfrm>
            <a:off x="0" y="0"/>
            <a:ext cx="9155160" cy="6856560"/>
          </a:xfrm>
          <a:prstGeom prst="rect">
            <a:avLst/>
          </a:prstGeom>
          <a:ln w="9360">
            <a:noFill/>
          </a:ln>
        </p:spPr>
      </p:pic>
      <p:sp>
        <p:nvSpPr>
          <p:cNvPr id="25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5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5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53"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3" r:id="rId3"/>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58" name="Picture 9" descr=""/>
          <p:cNvPicPr/>
          <p:nvPr/>
        </p:nvPicPr>
        <p:blipFill>
          <a:blip r:embed="rId2"/>
          <a:stretch/>
        </p:blipFill>
        <p:spPr>
          <a:xfrm>
            <a:off x="0" y="0"/>
            <a:ext cx="9155160" cy="6856560"/>
          </a:xfrm>
          <a:prstGeom prst="rect">
            <a:avLst/>
          </a:prstGeom>
          <a:ln w="9360">
            <a:noFill/>
          </a:ln>
        </p:spPr>
      </p:pic>
      <p:sp>
        <p:nvSpPr>
          <p:cNvPr id="25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60"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61"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5"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0" name="Picture 9" descr=""/>
          <p:cNvPicPr/>
          <p:nvPr/>
        </p:nvPicPr>
        <p:blipFill>
          <a:blip r:embed="rId2"/>
          <a:stretch/>
        </p:blipFill>
        <p:spPr>
          <a:xfrm>
            <a:off x="0" y="0"/>
            <a:ext cx="9155160" cy="6856560"/>
          </a:xfrm>
          <a:prstGeom prst="rect">
            <a:avLst/>
          </a:prstGeom>
          <a:ln w="9360">
            <a:noFill/>
          </a:ln>
        </p:spPr>
      </p:pic>
      <p:pic>
        <p:nvPicPr>
          <p:cNvPr id="31" name="Picture 2" descr=""/>
          <p:cNvPicPr/>
          <p:nvPr/>
        </p:nvPicPr>
        <p:blipFill>
          <a:blip r:embed="rId3"/>
          <a:stretch/>
        </p:blipFill>
        <p:spPr>
          <a:xfrm>
            <a:off x="0" y="0"/>
            <a:ext cx="9155160" cy="6856560"/>
          </a:xfrm>
          <a:prstGeom prst="rect">
            <a:avLst/>
          </a:prstGeom>
          <a:ln w="9360">
            <a:noFill/>
          </a:ln>
        </p:spPr>
      </p:pic>
      <p:sp>
        <p:nvSpPr>
          <p:cNvPr id="3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3"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4"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65" name="Picture 9" descr=""/>
          <p:cNvPicPr/>
          <p:nvPr/>
        </p:nvPicPr>
        <p:blipFill>
          <a:blip r:embed="rId2"/>
          <a:stretch/>
        </p:blipFill>
        <p:spPr>
          <a:xfrm>
            <a:off x="0" y="0"/>
            <a:ext cx="9155160" cy="6856560"/>
          </a:xfrm>
          <a:prstGeom prst="rect">
            <a:avLst/>
          </a:prstGeom>
          <a:ln w="9360">
            <a:noFill/>
          </a:ln>
        </p:spPr>
      </p:pic>
      <p:sp>
        <p:nvSpPr>
          <p:cNvPr id="26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6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68"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6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70"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3"/>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76" name="Picture 9" descr=""/>
          <p:cNvPicPr/>
          <p:nvPr/>
        </p:nvPicPr>
        <p:blipFill>
          <a:blip r:embed="rId2"/>
          <a:stretch/>
        </p:blipFill>
        <p:spPr>
          <a:xfrm>
            <a:off x="0" y="0"/>
            <a:ext cx="9155160" cy="6856560"/>
          </a:xfrm>
          <a:prstGeom prst="rect">
            <a:avLst/>
          </a:prstGeom>
          <a:ln w="9360">
            <a:noFill/>
          </a:ln>
        </p:spPr>
      </p:pic>
      <p:sp>
        <p:nvSpPr>
          <p:cNvPr id="27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78"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79"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80"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81"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82"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83"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9" r:id="rId3"/>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84"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731" r:id="rId3"/>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85" name="Picture 9" descr=""/>
          <p:cNvPicPr/>
          <p:nvPr/>
        </p:nvPicPr>
        <p:blipFill>
          <a:blip r:embed="rId2"/>
          <a:stretch/>
        </p:blipFill>
        <p:spPr>
          <a:xfrm>
            <a:off x="0" y="0"/>
            <a:ext cx="9155160" cy="6856560"/>
          </a:xfrm>
          <a:prstGeom prst="rect">
            <a:avLst/>
          </a:prstGeom>
          <a:ln w="9360">
            <a:noFill/>
          </a:ln>
        </p:spPr>
      </p:pic>
      <p:sp>
        <p:nvSpPr>
          <p:cNvPr id="28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33" r:id="rId3"/>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89" name="Picture 9" descr=""/>
          <p:cNvPicPr/>
          <p:nvPr/>
        </p:nvPicPr>
        <p:blipFill>
          <a:blip r:embed="rId2"/>
          <a:stretch/>
        </p:blipFill>
        <p:spPr>
          <a:xfrm>
            <a:off x="0" y="0"/>
            <a:ext cx="9155160" cy="6856560"/>
          </a:xfrm>
          <a:prstGeom prst="rect">
            <a:avLst/>
          </a:prstGeom>
          <a:ln w="9360">
            <a:noFill/>
          </a:ln>
        </p:spPr>
      </p:pic>
      <p:sp>
        <p:nvSpPr>
          <p:cNvPr id="29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9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35" r:id="rId3"/>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94" name="Picture 9" descr=""/>
          <p:cNvPicPr/>
          <p:nvPr/>
        </p:nvPicPr>
        <p:blipFill>
          <a:blip r:embed="rId2"/>
          <a:stretch/>
        </p:blipFill>
        <p:spPr>
          <a:xfrm>
            <a:off x="0" y="0"/>
            <a:ext cx="9155160" cy="6856560"/>
          </a:xfrm>
          <a:prstGeom prst="rect">
            <a:avLst/>
          </a:prstGeom>
          <a:ln w="9360">
            <a:noFill/>
          </a:ln>
        </p:spPr>
      </p:pic>
      <p:sp>
        <p:nvSpPr>
          <p:cNvPr id="29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29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297"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37" r:id="rId3"/>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01" name="Picture 9" descr=""/>
          <p:cNvPicPr/>
          <p:nvPr/>
        </p:nvPicPr>
        <p:blipFill>
          <a:blip r:embed="rId2"/>
          <a:stretch/>
        </p:blipFill>
        <p:spPr>
          <a:xfrm>
            <a:off x="0" y="0"/>
            <a:ext cx="9155160" cy="6856560"/>
          </a:xfrm>
          <a:prstGeom prst="rect">
            <a:avLst/>
          </a:prstGeom>
          <a:ln w="9360">
            <a:noFill/>
          </a:ln>
        </p:spPr>
      </p:pic>
      <p:sp>
        <p:nvSpPr>
          <p:cNvPr id="30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39" r:id="rId3"/>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04"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741" r:id="rId3"/>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05" name="Picture 9" descr=""/>
          <p:cNvPicPr/>
          <p:nvPr/>
        </p:nvPicPr>
        <p:blipFill>
          <a:blip r:embed="rId2"/>
          <a:stretch/>
        </p:blipFill>
        <p:spPr>
          <a:xfrm>
            <a:off x="0" y="0"/>
            <a:ext cx="9155160" cy="6856560"/>
          </a:xfrm>
          <a:prstGeom prst="rect">
            <a:avLst/>
          </a:prstGeom>
          <a:ln w="9360">
            <a:noFill/>
          </a:ln>
        </p:spPr>
      </p:pic>
      <p:sp>
        <p:nvSpPr>
          <p:cNvPr id="30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0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0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0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3" r:id="rId3"/>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14" name="Picture 9" descr=""/>
          <p:cNvPicPr/>
          <p:nvPr/>
        </p:nvPicPr>
        <p:blipFill>
          <a:blip r:embed="rId2"/>
          <a:stretch/>
        </p:blipFill>
        <p:spPr>
          <a:xfrm>
            <a:off x="0" y="0"/>
            <a:ext cx="9155160" cy="6856560"/>
          </a:xfrm>
          <a:prstGeom prst="rect">
            <a:avLst/>
          </a:prstGeom>
          <a:ln w="9360">
            <a:noFill/>
          </a:ln>
        </p:spPr>
      </p:pic>
      <p:sp>
        <p:nvSpPr>
          <p:cNvPr id="31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1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17"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18"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 name="Picture 9" descr=""/>
          <p:cNvPicPr/>
          <p:nvPr/>
        </p:nvPicPr>
        <p:blipFill>
          <a:blip r:embed="rId2"/>
          <a:stretch/>
        </p:blipFill>
        <p:spPr>
          <a:xfrm>
            <a:off x="0" y="0"/>
            <a:ext cx="9155160" cy="6856560"/>
          </a:xfrm>
          <a:prstGeom prst="rect">
            <a:avLst/>
          </a:prstGeom>
          <a:ln w="9360">
            <a:noFill/>
          </a:ln>
        </p:spPr>
      </p:pic>
      <p:pic>
        <p:nvPicPr>
          <p:cNvPr id="39" name="Picture 2" descr=""/>
          <p:cNvPicPr/>
          <p:nvPr/>
        </p:nvPicPr>
        <p:blipFill>
          <a:blip r:embed="rId3"/>
          <a:stretch/>
        </p:blipFill>
        <p:spPr>
          <a:xfrm>
            <a:off x="0" y="0"/>
            <a:ext cx="9155160" cy="6856560"/>
          </a:xfrm>
          <a:prstGeom prst="rect">
            <a:avLst/>
          </a:prstGeom>
          <a:ln w="9360">
            <a:noFill/>
          </a:ln>
        </p:spPr>
      </p:pic>
      <p:sp>
        <p:nvSpPr>
          <p:cNvPr id="4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4"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23" name="Picture 9" descr=""/>
          <p:cNvPicPr/>
          <p:nvPr/>
        </p:nvPicPr>
        <p:blipFill>
          <a:blip r:embed="rId2"/>
          <a:stretch/>
        </p:blipFill>
        <p:spPr>
          <a:xfrm>
            <a:off x="0" y="0"/>
            <a:ext cx="9155160" cy="6856560"/>
          </a:xfrm>
          <a:prstGeom prst="rect">
            <a:avLst/>
          </a:prstGeom>
          <a:ln w="9360">
            <a:noFill/>
          </a:ln>
        </p:spPr>
      </p:pic>
      <p:sp>
        <p:nvSpPr>
          <p:cNvPr id="32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2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2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27"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7" r:id="rId3"/>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32" name="Picture 9" descr=""/>
          <p:cNvPicPr/>
          <p:nvPr/>
        </p:nvPicPr>
        <p:blipFill>
          <a:blip r:embed="rId2"/>
          <a:stretch/>
        </p:blipFill>
        <p:spPr>
          <a:xfrm>
            <a:off x="0" y="0"/>
            <a:ext cx="9155160" cy="6856560"/>
          </a:xfrm>
          <a:prstGeom prst="rect">
            <a:avLst/>
          </a:prstGeom>
          <a:ln w="9360">
            <a:noFill/>
          </a:ln>
        </p:spPr>
      </p:pic>
      <p:sp>
        <p:nvSpPr>
          <p:cNvPr id="33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34"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35"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49" r:id="rId3"/>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39" name="Picture 9" descr=""/>
          <p:cNvPicPr/>
          <p:nvPr/>
        </p:nvPicPr>
        <p:blipFill>
          <a:blip r:embed="rId2"/>
          <a:stretch/>
        </p:blipFill>
        <p:spPr>
          <a:xfrm>
            <a:off x="0" y="0"/>
            <a:ext cx="9155160" cy="6856560"/>
          </a:xfrm>
          <a:prstGeom prst="rect">
            <a:avLst/>
          </a:prstGeom>
          <a:ln w="9360">
            <a:noFill/>
          </a:ln>
        </p:spPr>
      </p:pic>
      <p:sp>
        <p:nvSpPr>
          <p:cNvPr id="34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4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4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4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44"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1" r:id="rId3"/>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50" name="Picture 9" descr=""/>
          <p:cNvPicPr/>
          <p:nvPr/>
        </p:nvPicPr>
        <p:blipFill>
          <a:blip r:embed="rId2"/>
          <a:stretch/>
        </p:blipFill>
        <p:spPr>
          <a:xfrm>
            <a:off x="0" y="0"/>
            <a:ext cx="9155160" cy="6856560"/>
          </a:xfrm>
          <a:prstGeom prst="rect">
            <a:avLst/>
          </a:prstGeom>
          <a:ln w="9360">
            <a:noFill/>
          </a:ln>
        </p:spPr>
      </p:pic>
      <p:sp>
        <p:nvSpPr>
          <p:cNvPr id="35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52"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53"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54"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55"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56"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57"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3" r:id="rId3"/>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58"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755" r:id="rId3"/>
  </p:sldLayoutIdLst>
</p:sldMaster>
</file>

<file path=ppt/slideMasters/slideMaster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59" name="Picture 9" descr=""/>
          <p:cNvPicPr/>
          <p:nvPr/>
        </p:nvPicPr>
        <p:blipFill>
          <a:blip r:embed="rId2"/>
          <a:stretch/>
        </p:blipFill>
        <p:spPr>
          <a:xfrm>
            <a:off x="0" y="0"/>
            <a:ext cx="9155160" cy="6856560"/>
          </a:xfrm>
          <a:prstGeom prst="rect">
            <a:avLst/>
          </a:prstGeom>
          <a:ln w="9360">
            <a:noFill/>
          </a:ln>
        </p:spPr>
      </p:pic>
      <p:sp>
        <p:nvSpPr>
          <p:cNvPr id="36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7" r:id="rId3"/>
  </p:sldLayoutIdLst>
</p:sldMaster>
</file>

<file path=ppt/slideMasters/slideMaster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63" name="Picture 9" descr=""/>
          <p:cNvPicPr/>
          <p:nvPr/>
        </p:nvPicPr>
        <p:blipFill>
          <a:blip r:embed="rId2"/>
          <a:stretch/>
        </p:blipFill>
        <p:spPr>
          <a:xfrm>
            <a:off x="0" y="0"/>
            <a:ext cx="9155160" cy="6856560"/>
          </a:xfrm>
          <a:prstGeom prst="rect">
            <a:avLst/>
          </a:prstGeom>
          <a:ln w="9360">
            <a:noFill/>
          </a:ln>
        </p:spPr>
      </p:pic>
      <p:sp>
        <p:nvSpPr>
          <p:cNvPr id="36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6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59" r:id="rId3"/>
  </p:sldLayoutIdLst>
</p:sldMaster>
</file>

<file path=ppt/slideMasters/slideMaster5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68" name="Picture 9" descr=""/>
          <p:cNvPicPr/>
          <p:nvPr/>
        </p:nvPicPr>
        <p:blipFill>
          <a:blip r:embed="rId2"/>
          <a:stretch/>
        </p:blipFill>
        <p:spPr>
          <a:xfrm>
            <a:off x="0" y="0"/>
            <a:ext cx="9155160" cy="6856560"/>
          </a:xfrm>
          <a:prstGeom prst="rect">
            <a:avLst/>
          </a:prstGeom>
          <a:ln w="9360">
            <a:noFill/>
          </a:ln>
        </p:spPr>
      </p:pic>
      <p:sp>
        <p:nvSpPr>
          <p:cNvPr id="36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70"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71"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1" r:id="rId3"/>
  </p:sldLayoutIdLst>
</p:sldMaster>
</file>

<file path=ppt/slideMasters/slideMaster5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5" name="Picture 9" descr=""/>
          <p:cNvPicPr/>
          <p:nvPr/>
        </p:nvPicPr>
        <p:blipFill>
          <a:blip r:embed="rId2"/>
          <a:stretch/>
        </p:blipFill>
        <p:spPr>
          <a:xfrm>
            <a:off x="0" y="0"/>
            <a:ext cx="9155160" cy="6856560"/>
          </a:xfrm>
          <a:prstGeom prst="rect">
            <a:avLst/>
          </a:prstGeom>
          <a:ln w="9360">
            <a:noFill/>
          </a:ln>
        </p:spPr>
      </p:pic>
      <p:sp>
        <p:nvSpPr>
          <p:cNvPr id="37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3" r:id="rId3"/>
  </p:sldLayoutIdLst>
</p:sldMaster>
</file>

<file path=ppt/slideMasters/slideMaster5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8"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765"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 name="Picture 9" descr=""/>
          <p:cNvPicPr/>
          <p:nvPr/>
        </p:nvPicPr>
        <p:blipFill>
          <a:blip r:embed="rId2"/>
          <a:stretch/>
        </p:blipFill>
        <p:spPr>
          <a:xfrm>
            <a:off x="0" y="0"/>
            <a:ext cx="9155160" cy="6856560"/>
          </a:xfrm>
          <a:prstGeom prst="rect">
            <a:avLst/>
          </a:prstGeom>
          <a:ln w="9360">
            <a:noFill/>
          </a:ln>
        </p:spPr>
      </p:pic>
      <p:pic>
        <p:nvPicPr>
          <p:cNvPr id="51" name="Picture 2" descr=""/>
          <p:cNvPicPr/>
          <p:nvPr/>
        </p:nvPicPr>
        <p:blipFill>
          <a:blip r:embed="rId3"/>
          <a:stretch/>
        </p:blipFill>
        <p:spPr>
          <a:xfrm>
            <a:off x="0" y="0"/>
            <a:ext cx="9155160" cy="6856560"/>
          </a:xfrm>
          <a:prstGeom prst="rect">
            <a:avLst/>
          </a:prstGeom>
          <a:ln w="9360">
            <a:noFill/>
          </a:ln>
        </p:spPr>
      </p:pic>
      <p:sp>
        <p:nvSpPr>
          <p:cNvPr id="5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3"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4"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5"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6"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7"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8"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6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79" name="Picture 9" descr=""/>
          <p:cNvPicPr/>
          <p:nvPr/>
        </p:nvPicPr>
        <p:blipFill>
          <a:blip r:embed="rId2"/>
          <a:stretch/>
        </p:blipFill>
        <p:spPr>
          <a:xfrm>
            <a:off x="0" y="0"/>
            <a:ext cx="9155160" cy="6856560"/>
          </a:xfrm>
          <a:prstGeom prst="rect">
            <a:avLst/>
          </a:prstGeom>
          <a:ln w="9360">
            <a:noFill/>
          </a:ln>
        </p:spPr>
      </p:pic>
      <p:sp>
        <p:nvSpPr>
          <p:cNvPr id="38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8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8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8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7" r:id="rId3"/>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88" name="Picture 9" descr=""/>
          <p:cNvPicPr/>
          <p:nvPr/>
        </p:nvPicPr>
        <p:blipFill>
          <a:blip r:embed="rId2"/>
          <a:stretch/>
        </p:blipFill>
        <p:spPr>
          <a:xfrm>
            <a:off x="0" y="0"/>
            <a:ext cx="9155160" cy="6856560"/>
          </a:xfrm>
          <a:prstGeom prst="rect">
            <a:avLst/>
          </a:prstGeom>
          <a:ln w="9360">
            <a:noFill/>
          </a:ln>
        </p:spPr>
      </p:pic>
      <p:sp>
        <p:nvSpPr>
          <p:cNvPr id="38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90"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91"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392"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69" r:id="rId3"/>
  </p:sldLayoutIdLst>
</p:sldMaster>
</file>

<file path=ppt/slideMasters/slideMaster6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397" name="Picture 9" descr=""/>
          <p:cNvPicPr/>
          <p:nvPr/>
        </p:nvPicPr>
        <p:blipFill>
          <a:blip r:embed="rId2"/>
          <a:stretch/>
        </p:blipFill>
        <p:spPr>
          <a:xfrm>
            <a:off x="0" y="0"/>
            <a:ext cx="9155160" cy="6856560"/>
          </a:xfrm>
          <a:prstGeom prst="rect">
            <a:avLst/>
          </a:prstGeom>
          <a:ln w="9360">
            <a:noFill/>
          </a:ln>
        </p:spPr>
      </p:pic>
      <p:sp>
        <p:nvSpPr>
          <p:cNvPr id="39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39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0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01"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1" r:id="rId3"/>
  </p:sldLayoutIdLst>
</p:sldMaster>
</file>

<file path=ppt/slideMasters/slideMaster6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6" name="Picture 9" descr=""/>
          <p:cNvPicPr/>
          <p:nvPr/>
        </p:nvPicPr>
        <p:blipFill>
          <a:blip r:embed="rId2"/>
          <a:stretch/>
        </p:blipFill>
        <p:spPr>
          <a:xfrm>
            <a:off x="0" y="0"/>
            <a:ext cx="9155160" cy="6856560"/>
          </a:xfrm>
          <a:prstGeom prst="rect">
            <a:avLst/>
          </a:prstGeom>
          <a:ln w="9360">
            <a:noFill/>
          </a:ln>
        </p:spPr>
      </p:pic>
      <p:sp>
        <p:nvSpPr>
          <p:cNvPr id="40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08"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09"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3" r:id="rId3"/>
  </p:sldLayoutIdLst>
</p:sldMaster>
</file>

<file path=ppt/slideMasters/slideMaster6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13" name="Picture 9" descr=""/>
          <p:cNvPicPr/>
          <p:nvPr/>
        </p:nvPicPr>
        <p:blipFill>
          <a:blip r:embed="rId2"/>
          <a:stretch/>
        </p:blipFill>
        <p:spPr>
          <a:xfrm>
            <a:off x="0" y="0"/>
            <a:ext cx="9155160" cy="6856560"/>
          </a:xfrm>
          <a:prstGeom prst="rect">
            <a:avLst/>
          </a:prstGeom>
          <a:ln w="9360">
            <a:noFill/>
          </a:ln>
        </p:spPr>
      </p:pic>
      <p:sp>
        <p:nvSpPr>
          <p:cNvPr id="41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1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1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1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18"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5" r:id="rId3"/>
  </p:sldLayoutIdLst>
</p:sldMaster>
</file>

<file path=ppt/slideMasters/slideMaster6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24" name="Picture 9" descr=""/>
          <p:cNvPicPr/>
          <p:nvPr/>
        </p:nvPicPr>
        <p:blipFill>
          <a:blip r:embed="rId2"/>
          <a:stretch/>
        </p:blipFill>
        <p:spPr>
          <a:xfrm>
            <a:off x="0" y="0"/>
            <a:ext cx="9155160" cy="6856560"/>
          </a:xfrm>
          <a:prstGeom prst="rect">
            <a:avLst/>
          </a:prstGeom>
          <a:ln w="9360">
            <a:noFill/>
          </a:ln>
        </p:spPr>
      </p:pic>
      <p:sp>
        <p:nvSpPr>
          <p:cNvPr id="42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26"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27"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28"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29"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30"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31"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7" r:id="rId3"/>
  </p:sldLayoutIdLst>
</p:sldMaster>
</file>

<file path=ppt/slideMasters/slideMaster6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2" name="Picture 9" descr=""/>
          <p:cNvPicPr/>
          <p:nvPr/>
        </p:nvPicPr>
        <p:blipFill>
          <a:blip r:embed="rId2"/>
          <a:stretch/>
        </p:blipFill>
        <p:spPr>
          <a:xfrm>
            <a:off x="0" y="0"/>
            <a:ext cx="9155160" cy="6856560"/>
          </a:xfrm>
          <a:prstGeom prst="rect">
            <a:avLst/>
          </a:prstGeom>
          <a:ln w="9360">
            <a:noFill/>
          </a:ln>
        </p:spPr>
      </p:pic>
      <p:sp>
        <p:nvSpPr>
          <p:cNvPr id="43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43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79" r:id="rId3"/>
  </p:sldLayoutIdLst>
</p:sldMaster>
</file>

<file path=ppt/slideMasters/slideMaster6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5" name="Picture 9" descr=""/>
          <p:cNvPicPr/>
          <p:nvPr/>
        </p:nvPicPr>
        <p:blipFill>
          <a:blip r:embed="rId2"/>
          <a:stretch/>
        </p:blipFill>
        <p:spPr>
          <a:xfrm>
            <a:off x="0" y="0"/>
            <a:ext cx="9155160" cy="6856560"/>
          </a:xfrm>
          <a:prstGeom prst="rect">
            <a:avLst/>
          </a:prstGeom>
          <a:ln w="9360">
            <a:noFill/>
          </a:ln>
        </p:spPr>
      </p:pic>
      <p:sp>
        <p:nvSpPr>
          <p:cNvPr id="43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81" r:id="rId3"/>
  </p:sldLayoutIdLst>
</p:sldMaster>
</file>

<file path=ppt/slideMasters/slideMaster6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39" name="Picture 9" descr=""/>
          <p:cNvPicPr/>
          <p:nvPr/>
        </p:nvPicPr>
        <p:blipFill>
          <a:blip r:embed="rId2"/>
          <a:stretch/>
        </p:blipFill>
        <p:spPr>
          <a:xfrm>
            <a:off x="0" y="0"/>
            <a:ext cx="9155160" cy="6856560"/>
          </a:xfrm>
          <a:prstGeom prst="rect">
            <a:avLst/>
          </a:prstGeom>
          <a:ln w="9360">
            <a:noFill/>
          </a:ln>
        </p:spPr>
      </p:pic>
      <p:sp>
        <p:nvSpPr>
          <p:cNvPr id="44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4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83" r:id="rId3"/>
  </p:sldLayoutIdLst>
</p:sldMaster>
</file>

<file path=ppt/slideMasters/slideMaster6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44" name="Picture 9" descr=""/>
          <p:cNvPicPr/>
          <p:nvPr/>
        </p:nvPicPr>
        <p:blipFill>
          <a:blip r:embed="rId2"/>
          <a:stretch/>
        </p:blipFill>
        <p:spPr>
          <a:xfrm>
            <a:off x="0" y="0"/>
            <a:ext cx="9155160" cy="6856560"/>
          </a:xfrm>
          <a:prstGeom prst="rect">
            <a:avLst/>
          </a:prstGeom>
          <a:ln w="9360">
            <a:noFill/>
          </a:ln>
        </p:spPr>
      </p:pic>
      <p:sp>
        <p:nvSpPr>
          <p:cNvPr id="44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4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47"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85"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9" name="Picture 9" descr=""/>
          <p:cNvPicPr/>
          <p:nvPr/>
        </p:nvPicPr>
        <p:blipFill>
          <a:blip r:embed="rId2"/>
          <a:stretch/>
        </p:blipFill>
        <p:spPr>
          <a:xfrm>
            <a:off x="0" y="0"/>
            <a:ext cx="9155160" cy="6856560"/>
          </a:xfrm>
          <a:prstGeom prst="rect">
            <a:avLst/>
          </a:prstGeom>
          <a:ln w="9360">
            <a:noFill/>
          </a:ln>
        </p:spPr>
      </p:pic>
      <p:pic>
        <p:nvPicPr>
          <p:cNvPr id="60" name="Picture 2" descr=""/>
          <p:cNvPicPr/>
          <p:nvPr/>
        </p:nvPicPr>
        <p:blipFill>
          <a:blip r:embed="rId3"/>
          <a:stretch/>
        </p:blipFill>
        <p:spPr>
          <a:xfrm>
            <a:off x="0" y="0"/>
            <a:ext cx="9155160" cy="6856560"/>
          </a:xfrm>
          <a:prstGeom prst="rect">
            <a:avLst/>
          </a:prstGeom>
          <a:ln w="9360">
            <a:noFill/>
          </a:ln>
        </p:spPr>
      </p:pic>
      <p:sp>
        <p:nvSpPr>
          <p:cNvPr id="6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62"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7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51" name="Picture 9" descr=""/>
          <p:cNvPicPr/>
          <p:nvPr/>
        </p:nvPicPr>
        <p:blipFill>
          <a:blip r:embed="rId2"/>
          <a:stretch/>
        </p:blipFill>
        <p:spPr>
          <a:xfrm>
            <a:off x="0" y="0"/>
            <a:ext cx="9155160" cy="6856560"/>
          </a:xfrm>
          <a:prstGeom prst="rect">
            <a:avLst/>
          </a:prstGeom>
          <a:ln w="9360">
            <a:noFill/>
          </a:ln>
        </p:spPr>
      </p:pic>
      <p:sp>
        <p:nvSpPr>
          <p:cNvPr id="45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87" r:id="rId3"/>
  </p:sldLayoutIdLst>
</p:sldMaster>
</file>

<file path=ppt/slideMasters/slideMaster7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54"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789" r:id="rId3"/>
  </p:sldLayoutIdLst>
</p:sldMaster>
</file>

<file path=ppt/slideMasters/slideMaster7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55" name="Picture 9" descr=""/>
          <p:cNvPicPr/>
          <p:nvPr/>
        </p:nvPicPr>
        <p:blipFill>
          <a:blip r:embed="rId2"/>
          <a:stretch/>
        </p:blipFill>
        <p:spPr>
          <a:xfrm>
            <a:off x="0" y="0"/>
            <a:ext cx="9155160" cy="6856560"/>
          </a:xfrm>
          <a:prstGeom prst="rect">
            <a:avLst/>
          </a:prstGeom>
          <a:ln w="9360">
            <a:noFill/>
          </a:ln>
        </p:spPr>
      </p:pic>
      <p:sp>
        <p:nvSpPr>
          <p:cNvPr id="45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5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5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5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1" r:id="rId3"/>
  </p:sldLayoutIdLst>
</p:sldMaster>
</file>

<file path=ppt/slideMasters/slideMaster7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64" name="Picture 9" descr=""/>
          <p:cNvPicPr/>
          <p:nvPr/>
        </p:nvPicPr>
        <p:blipFill>
          <a:blip r:embed="rId2"/>
          <a:stretch/>
        </p:blipFill>
        <p:spPr>
          <a:xfrm>
            <a:off x="0" y="0"/>
            <a:ext cx="9155160" cy="6856560"/>
          </a:xfrm>
          <a:prstGeom prst="rect">
            <a:avLst/>
          </a:prstGeom>
          <a:ln w="9360">
            <a:noFill/>
          </a:ln>
        </p:spPr>
      </p:pic>
      <p:sp>
        <p:nvSpPr>
          <p:cNvPr id="46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6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67"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68"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3" r:id="rId3"/>
  </p:sldLayoutIdLst>
</p:sldMaster>
</file>

<file path=ppt/slideMasters/slideMaster7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73" name="Picture 9" descr=""/>
          <p:cNvPicPr/>
          <p:nvPr/>
        </p:nvPicPr>
        <p:blipFill>
          <a:blip r:embed="rId2"/>
          <a:stretch/>
        </p:blipFill>
        <p:spPr>
          <a:xfrm>
            <a:off x="0" y="0"/>
            <a:ext cx="9155160" cy="6856560"/>
          </a:xfrm>
          <a:prstGeom prst="rect">
            <a:avLst/>
          </a:prstGeom>
          <a:ln w="9360">
            <a:noFill/>
          </a:ln>
        </p:spPr>
      </p:pic>
      <p:sp>
        <p:nvSpPr>
          <p:cNvPr id="47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7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7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77"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5" r:id="rId3"/>
  </p:sldLayoutIdLst>
</p:sldMaster>
</file>

<file path=ppt/slideMasters/slideMaster7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2" name="Picture 9" descr=""/>
          <p:cNvPicPr/>
          <p:nvPr/>
        </p:nvPicPr>
        <p:blipFill>
          <a:blip r:embed="rId2"/>
          <a:stretch/>
        </p:blipFill>
        <p:spPr>
          <a:xfrm>
            <a:off x="0" y="0"/>
            <a:ext cx="9155160" cy="6856560"/>
          </a:xfrm>
          <a:prstGeom prst="rect">
            <a:avLst/>
          </a:prstGeom>
          <a:ln w="9360">
            <a:noFill/>
          </a:ln>
        </p:spPr>
      </p:pic>
      <p:sp>
        <p:nvSpPr>
          <p:cNvPr id="48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84"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85"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7" r:id="rId3"/>
  </p:sldLayoutIdLst>
</p:sldMaster>
</file>

<file path=ppt/slideMasters/slideMaster7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89" name="Picture 9" descr=""/>
          <p:cNvPicPr/>
          <p:nvPr/>
        </p:nvPicPr>
        <p:blipFill>
          <a:blip r:embed="rId2"/>
          <a:stretch/>
        </p:blipFill>
        <p:spPr>
          <a:xfrm>
            <a:off x="0" y="0"/>
            <a:ext cx="9155160" cy="6856560"/>
          </a:xfrm>
          <a:prstGeom prst="rect">
            <a:avLst/>
          </a:prstGeom>
          <a:ln w="9360">
            <a:noFill/>
          </a:ln>
        </p:spPr>
      </p:pic>
      <p:sp>
        <p:nvSpPr>
          <p:cNvPr id="49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49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92"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9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494"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99" r:id="rId3"/>
  </p:sldLayoutIdLst>
</p:sldMaster>
</file>

<file path=ppt/slideMasters/slideMaster7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0" name="Picture 9" descr=""/>
          <p:cNvPicPr/>
          <p:nvPr/>
        </p:nvPicPr>
        <p:blipFill>
          <a:blip r:embed="rId2"/>
          <a:stretch/>
        </p:blipFill>
        <p:spPr>
          <a:xfrm>
            <a:off x="0" y="0"/>
            <a:ext cx="9155160" cy="6856560"/>
          </a:xfrm>
          <a:prstGeom prst="rect">
            <a:avLst/>
          </a:prstGeom>
          <a:ln w="9360">
            <a:noFill/>
          </a:ln>
        </p:spPr>
      </p:pic>
      <p:sp>
        <p:nvSpPr>
          <p:cNvPr id="501"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02"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03"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04"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05"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06"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07"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1" r:id="rId3"/>
  </p:sldLayoutIdLst>
</p:sldMaster>
</file>

<file path=ppt/slideMasters/slideMaster7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8"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803" r:id="rId3"/>
  </p:sldLayoutIdLst>
</p:sldMaster>
</file>

<file path=ppt/slideMasters/slideMaster7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09" name="Picture 9" descr=""/>
          <p:cNvPicPr/>
          <p:nvPr/>
        </p:nvPicPr>
        <p:blipFill>
          <a:blip r:embed="rId2"/>
          <a:stretch/>
        </p:blipFill>
        <p:spPr>
          <a:xfrm>
            <a:off x="0" y="0"/>
            <a:ext cx="9155160" cy="6856560"/>
          </a:xfrm>
          <a:prstGeom prst="rect">
            <a:avLst/>
          </a:prstGeom>
          <a:ln w="9360">
            <a:noFill/>
          </a:ln>
        </p:spPr>
      </p:pic>
      <p:sp>
        <p:nvSpPr>
          <p:cNvPr id="51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5"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3" name="Picture 9" descr=""/>
          <p:cNvPicPr/>
          <p:nvPr/>
        </p:nvPicPr>
        <p:blipFill>
          <a:blip r:embed="rId2"/>
          <a:stretch/>
        </p:blipFill>
        <p:spPr>
          <a:xfrm>
            <a:off x="0" y="0"/>
            <a:ext cx="9155160" cy="6856560"/>
          </a:xfrm>
          <a:prstGeom prst="rect">
            <a:avLst/>
          </a:prstGeom>
          <a:ln w="9360">
            <a:noFill/>
          </a:ln>
        </p:spPr>
      </p:pic>
      <p:pic>
        <p:nvPicPr>
          <p:cNvPr id="64" name="Picture 2" descr=""/>
          <p:cNvPicPr/>
          <p:nvPr/>
        </p:nvPicPr>
        <p:blipFill>
          <a:blip r:embed="rId3"/>
          <a:stretch/>
        </p:blipFill>
        <p:spPr>
          <a:xfrm>
            <a:off x="0" y="0"/>
            <a:ext cx="9155160" cy="6856560"/>
          </a:xfrm>
          <a:prstGeom prst="rect">
            <a:avLst/>
          </a:prstGeom>
          <a:ln w="9360">
            <a:noFill/>
          </a:ln>
        </p:spPr>
      </p:pic>
      <p:sp>
        <p:nvSpPr>
          <p:cNvPr id="6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8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13" name="Picture 9" descr=""/>
          <p:cNvPicPr/>
          <p:nvPr/>
        </p:nvPicPr>
        <p:blipFill>
          <a:blip r:embed="rId2"/>
          <a:stretch/>
        </p:blipFill>
        <p:spPr>
          <a:xfrm>
            <a:off x="0" y="0"/>
            <a:ext cx="9155160" cy="6856560"/>
          </a:xfrm>
          <a:prstGeom prst="rect">
            <a:avLst/>
          </a:prstGeom>
          <a:ln w="9360">
            <a:noFill/>
          </a:ln>
        </p:spPr>
      </p:pic>
      <p:sp>
        <p:nvSpPr>
          <p:cNvPr id="51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15"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7" r:id="rId3"/>
  </p:sldLayoutIdLst>
</p:sldMaster>
</file>

<file path=ppt/slideMasters/slideMaster8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18" name="Picture 9" descr=""/>
          <p:cNvPicPr/>
          <p:nvPr/>
        </p:nvPicPr>
        <p:blipFill>
          <a:blip r:embed="rId2"/>
          <a:stretch/>
        </p:blipFill>
        <p:spPr>
          <a:xfrm>
            <a:off x="0" y="0"/>
            <a:ext cx="9155160" cy="6856560"/>
          </a:xfrm>
          <a:prstGeom prst="rect">
            <a:avLst/>
          </a:prstGeom>
          <a:ln w="9360">
            <a:noFill/>
          </a:ln>
        </p:spPr>
      </p:pic>
      <p:sp>
        <p:nvSpPr>
          <p:cNvPr id="51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20"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21"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09" r:id="rId3"/>
  </p:sldLayoutIdLst>
</p:sldMaster>
</file>

<file path=ppt/slideMasters/slideMaster8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25" name="Picture 9" descr=""/>
          <p:cNvPicPr/>
          <p:nvPr/>
        </p:nvPicPr>
        <p:blipFill>
          <a:blip r:embed="rId2"/>
          <a:stretch/>
        </p:blipFill>
        <p:spPr>
          <a:xfrm>
            <a:off x="0" y="0"/>
            <a:ext cx="9155160" cy="6856560"/>
          </a:xfrm>
          <a:prstGeom prst="rect">
            <a:avLst/>
          </a:prstGeom>
          <a:ln w="9360">
            <a:noFill/>
          </a:ln>
        </p:spPr>
      </p:pic>
      <p:sp>
        <p:nvSpPr>
          <p:cNvPr id="52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1" r:id="rId3"/>
  </p:sldLayoutIdLst>
</p:sldMaster>
</file>

<file path=ppt/slideMasters/slideMaster8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28"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813" r:id="rId3"/>
  </p:sldLayoutIdLst>
</p:sldMaster>
</file>

<file path=ppt/slideMasters/slideMaster8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29" name="Picture 9" descr=""/>
          <p:cNvPicPr/>
          <p:nvPr/>
        </p:nvPicPr>
        <p:blipFill>
          <a:blip r:embed="rId2"/>
          <a:stretch/>
        </p:blipFill>
        <p:spPr>
          <a:xfrm>
            <a:off x="0" y="0"/>
            <a:ext cx="9155160" cy="6856560"/>
          </a:xfrm>
          <a:prstGeom prst="rect">
            <a:avLst/>
          </a:prstGeom>
          <a:ln w="9360">
            <a:noFill/>
          </a:ln>
        </p:spPr>
      </p:pic>
      <p:sp>
        <p:nvSpPr>
          <p:cNvPr id="53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31"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32"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33"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5" r:id="rId3"/>
  </p:sldLayoutIdLst>
</p:sldMaster>
</file>

<file path=ppt/slideMasters/slideMaster8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38" name="Picture 9" descr=""/>
          <p:cNvPicPr/>
          <p:nvPr/>
        </p:nvPicPr>
        <p:blipFill>
          <a:blip r:embed="rId2"/>
          <a:stretch/>
        </p:blipFill>
        <p:spPr>
          <a:xfrm>
            <a:off x="0" y="0"/>
            <a:ext cx="9155160" cy="6856560"/>
          </a:xfrm>
          <a:prstGeom prst="rect">
            <a:avLst/>
          </a:prstGeom>
          <a:ln w="9360">
            <a:noFill/>
          </a:ln>
        </p:spPr>
      </p:pic>
      <p:sp>
        <p:nvSpPr>
          <p:cNvPr id="539"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40"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41"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42"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7" r:id="rId3"/>
  </p:sldLayoutIdLst>
</p:sldMaster>
</file>

<file path=ppt/slideMasters/slideMaster8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47" name="Picture 9" descr=""/>
          <p:cNvPicPr/>
          <p:nvPr/>
        </p:nvPicPr>
        <p:blipFill>
          <a:blip r:embed="rId2"/>
          <a:stretch/>
        </p:blipFill>
        <p:spPr>
          <a:xfrm>
            <a:off x="0" y="0"/>
            <a:ext cx="9155160" cy="6856560"/>
          </a:xfrm>
          <a:prstGeom prst="rect">
            <a:avLst/>
          </a:prstGeom>
          <a:ln w="9360">
            <a:noFill/>
          </a:ln>
        </p:spPr>
      </p:pic>
      <p:sp>
        <p:nvSpPr>
          <p:cNvPr id="548"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49"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50"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51"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19" r:id="rId3"/>
  </p:sldLayoutIdLst>
</p:sldMaster>
</file>

<file path=ppt/slideMasters/slideMaster8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56" name="Picture 9" descr=""/>
          <p:cNvPicPr/>
          <p:nvPr/>
        </p:nvPicPr>
        <p:blipFill>
          <a:blip r:embed="rId2"/>
          <a:stretch/>
        </p:blipFill>
        <p:spPr>
          <a:xfrm>
            <a:off x="0" y="0"/>
            <a:ext cx="9155160" cy="6856560"/>
          </a:xfrm>
          <a:prstGeom prst="rect">
            <a:avLst/>
          </a:prstGeom>
          <a:ln w="9360">
            <a:noFill/>
          </a:ln>
        </p:spPr>
      </p:pic>
      <p:sp>
        <p:nvSpPr>
          <p:cNvPr id="557"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58"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59"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21" r:id="rId3"/>
  </p:sldLayoutIdLst>
</p:sldMaster>
</file>

<file path=ppt/slideMasters/slideMaster8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63" name="Picture 9" descr=""/>
          <p:cNvPicPr/>
          <p:nvPr/>
        </p:nvPicPr>
        <p:blipFill>
          <a:blip r:embed="rId2"/>
          <a:stretch/>
        </p:blipFill>
        <p:spPr>
          <a:xfrm>
            <a:off x="0" y="0"/>
            <a:ext cx="9155160" cy="6856560"/>
          </a:xfrm>
          <a:prstGeom prst="rect">
            <a:avLst/>
          </a:prstGeom>
          <a:ln w="9360">
            <a:noFill/>
          </a:ln>
        </p:spPr>
      </p:pic>
      <p:sp>
        <p:nvSpPr>
          <p:cNvPr id="56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6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6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67"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68" name="PlaceHolder 5"/>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23" r:id="rId3"/>
  </p:sldLayoutIdLst>
</p:sldMaster>
</file>

<file path=ppt/slideMasters/slideMaster8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74" name="Picture 9" descr=""/>
          <p:cNvPicPr/>
          <p:nvPr/>
        </p:nvPicPr>
        <p:blipFill>
          <a:blip r:embed="rId2"/>
          <a:stretch/>
        </p:blipFill>
        <p:spPr>
          <a:xfrm>
            <a:off x="0" y="0"/>
            <a:ext cx="9155160" cy="6856560"/>
          </a:xfrm>
          <a:prstGeom prst="rect">
            <a:avLst/>
          </a:prstGeom>
          <a:ln w="9360">
            <a:noFill/>
          </a:ln>
        </p:spPr>
      </p:pic>
      <p:sp>
        <p:nvSpPr>
          <p:cNvPr id="57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76" name="PlaceHolder 2"/>
          <p:cNvSpPr>
            <a:spLocks noGrp="1"/>
          </p:cNvSpPr>
          <p:nvPr>
            <p:ph type="body"/>
          </p:nvPr>
        </p:nvSpPr>
        <p:spPr>
          <a:xfrm>
            <a:off x="45720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77" name="PlaceHolder 3"/>
          <p:cNvSpPr>
            <a:spLocks noGrp="1"/>
          </p:cNvSpPr>
          <p:nvPr>
            <p:ph type="body"/>
          </p:nvPr>
        </p:nvSpPr>
        <p:spPr>
          <a:xfrm>
            <a:off x="323964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78" name="PlaceHolder 4"/>
          <p:cNvSpPr>
            <a:spLocks noGrp="1"/>
          </p:cNvSpPr>
          <p:nvPr>
            <p:ph type="body"/>
          </p:nvPr>
        </p:nvSpPr>
        <p:spPr>
          <a:xfrm>
            <a:off x="6022080" y="160452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79" name="PlaceHolder 5"/>
          <p:cNvSpPr>
            <a:spLocks noGrp="1"/>
          </p:cNvSpPr>
          <p:nvPr>
            <p:ph type="body"/>
          </p:nvPr>
        </p:nvSpPr>
        <p:spPr>
          <a:xfrm>
            <a:off x="45720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80" name="PlaceHolder 6"/>
          <p:cNvSpPr>
            <a:spLocks noGrp="1"/>
          </p:cNvSpPr>
          <p:nvPr>
            <p:ph type="body"/>
          </p:nvPr>
        </p:nvSpPr>
        <p:spPr>
          <a:xfrm>
            <a:off x="323964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81" name="PlaceHolder 7"/>
          <p:cNvSpPr>
            <a:spLocks noGrp="1"/>
          </p:cNvSpPr>
          <p:nvPr>
            <p:ph type="body"/>
          </p:nvPr>
        </p:nvSpPr>
        <p:spPr>
          <a:xfrm>
            <a:off x="6022080" y="3682080"/>
            <a:ext cx="2649240" cy="1896480"/>
          </a:xfrm>
          <a:prstGeom prst="rect">
            <a:avLst/>
          </a:prstGeom>
          <a:noFill/>
          <a:ln w="0">
            <a:noFill/>
          </a:ln>
        </p:spPr>
        <p:txBody>
          <a:bodyPr lIns="0" rIns="0" tIns="0" bIns="0" anchor="t">
            <a:normAutofit fontScale="18333" lnSpcReduction="2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25"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8" name="Picture 9" descr=""/>
          <p:cNvPicPr/>
          <p:nvPr/>
        </p:nvPicPr>
        <p:blipFill>
          <a:blip r:embed="rId2"/>
          <a:stretch/>
        </p:blipFill>
        <p:spPr>
          <a:xfrm>
            <a:off x="0" y="0"/>
            <a:ext cx="9155160" cy="6856560"/>
          </a:xfrm>
          <a:prstGeom prst="rect">
            <a:avLst/>
          </a:prstGeom>
          <a:ln w="9360">
            <a:noFill/>
          </a:ln>
        </p:spPr>
      </p:pic>
      <p:pic>
        <p:nvPicPr>
          <p:cNvPr id="69" name="Picture 2" descr=""/>
          <p:cNvPicPr/>
          <p:nvPr/>
        </p:nvPicPr>
        <p:blipFill>
          <a:blip r:embed="rId3"/>
          <a:stretch/>
        </p:blipFill>
        <p:spPr>
          <a:xfrm>
            <a:off x="0" y="0"/>
            <a:ext cx="9155160" cy="6856560"/>
          </a:xfrm>
          <a:prstGeom prst="rect">
            <a:avLst/>
          </a:prstGeom>
          <a:ln w="9360">
            <a:noFill/>
          </a:ln>
        </p:spPr>
      </p:pic>
      <p:sp>
        <p:nvSpPr>
          <p:cNvPr id="7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7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Masters/slideMaster9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82" name="Picture 9" descr=""/>
          <p:cNvPicPr/>
          <p:nvPr/>
        </p:nvPicPr>
        <p:blipFill>
          <a:blip r:embed="rId2"/>
          <a:stretch/>
        </p:blipFill>
        <p:spPr>
          <a:xfrm>
            <a:off x="0" y="0"/>
            <a:ext cx="9155160" cy="6856560"/>
          </a:xfrm>
          <a:prstGeom prst="rect">
            <a:avLst/>
          </a:prstGeom>
          <a:ln w="9360">
            <a:noFill/>
          </a:ln>
        </p:spPr>
      </p:pic>
      <p:sp>
        <p:nvSpPr>
          <p:cNvPr id="58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indent="0" algn="ctr">
              <a:buNone/>
            </a:pPr>
            <a:r>
              <a:rPr b="0" lang="es-AR" sz="4400" spc="-1" strike="noStrike">
                <a:solidFill>
                  <a:srgbClr val="000000"/>
                </a:solidFill>
                <a:latin typeface="Arial"/>
              </a:rPr>
              <a:t>Pulse para editar el formato del texto de título</a:t>
            </a:r>
            <a:endParaRPr b="0" lang="es-AR" sz="4400" spc="-1" strike="noStrike">
              <a:solidFill>
                <a:srgbClr val="000000"/>
              </a:solidFill>
              <a:latin typeface="Arial"/>
            </a:endParaRPr>
          </a:p>
        </p:txBody>
      </p:sp>
      <p:sp>
        <p:nvSpPr>
          <p:cNvPr id="584" name="PlaceHolder 2"/>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3200" spc="-1" strike="noStrike">
                <a:solidFill>
                  <a:srgbClr val="000000"/>
                </a:solidFill>
                <a:latin typeface="Arial"/>
              </a:rPr>
              <a:t>Pulse para editar el formato de texto del esquema</a:t>
            </a:r>
            <a:endParaRPr b="0" lang="es-AR"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2800" spc="-1" strike="noStrike">
                <a:solidFill>
                  <a:srgbClr val="000000"/>
                </a:solidFill>
                <a:latin typeface="Arial"/>
              </a:rPr>
              <a:t>Segundo nivel del esquema</a:t>
            </a:r>
            <a:endParaRPr b="0" lang="es-AR"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2400" spc="-1" strike="noStrike">
                <a:solidFill>
                  <a:srgbClr val="000000"/>
                </a:solidFill>
                <a:latin typeface="Arial"/>
              </a:rPr>
              <a:t>Tercer nivel del esquema</a:t>
            </a:r>
            <a:endParaRPr b="0" lang="es-AR"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2000" spc="-1" strike="noStrike">
                <a:solidFill>
                  <a:srgbClr val="000000"/>
                </a:solidFill>
                <a:latin typeface="Arial"/>
              </a:rPr>
              <a:t>Cuarto nivel del esquema</a:t>
            </a:r>
            <a:endParaRPr b="0" lang="es-AR"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27" r:id="rId3"/>
  </p:sldLayoutIdLst>
</p:sldMaster>
</file>

<file path=ppt/slideMasters/slideMaster9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85" name="Picture 9" descr=""/>
          <p:cNvPicPr/>
          <p:nvPr/>
        </p:nvPicPr>
        <p:blipFill>
          <a:blip r:embed="rId2"/>
          <a:stretch/>
        </p:blipFill>
        <p:spPr>
          <a:xfrm>
            <a:off x="0" y="0"/>
            <a:ext cx="9155160" cy="6856560"/>
          </a:xfrm>
          <a:prstGeom prst="rect">
            <a:avLst/>
          </a:prstGeom>
          <a:ln w="9360">
            <a:noFill/>
          </a:ln>
        </p:spPr>
      </p:pic>
      <p:sp>
        <p:nvSpPr>
          <p:cNvPr id="58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29" r:id="rId3"/>
  </p:sldLayoutIdLst>
</p:sldMaster>
</file>

<file path=ppt/slideMasters/slideMaster9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89" name="Picture 9" descr=""/>
          <p:cNvPicPr/>
          <p:nvPr/>
        </p:nvPicPr>
        <p:blipFill>
          <a:blip r:embed="rId2"/>
          <a:stretch/>
        </p:blipFill>
        <p:spPr>
          <a:xfrm>
            <a:off x="0" y="0"/>
            <a:ext cx="9155160" cy="6856560"/>
          </a:xfrm>
          <a:prstGeom prst="rect">
            <a:avLst/>
          </a:prstGeom>
          <a:ln w="9360">
            <a:noFill/>
          </a:ln>
        </p:spPr>
      </p:pic>
      <p:sp>
        <p:nvSpPr>
          <p:cNvPr id="590"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91" name="PlaceHolder 2"/>
          <p:cNvSpPr>
            <a:spLocks noGrp="1"/>
          </p:cNvSpPr>
          <p:nvPr>
            <p:ph type="body"/>
          </p:nvPr>
        </p:nvSpPr>
        <p:spPr>
          <a:xfrm>
            <a:off x="457200" y="1604520"/>
            <a:ext cx="82288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1" r:id="rId3"/>
  </p:sldLayoutIdLst>
</p:sldMaster>
</file>

<file path=ppt/slideMasters/slideMaster9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594" name="Picture 9" descr=""/>
          <p:cNvPicPr/>
          <p:nvPr/>
        </p:nvPicPr>
        <p:blipFill>
          <a:blip r:embed="rId2"/>
          <a:stretch/>
        </p:blipFill>
        <p:spPr>
          <a:xfrm>
            <a:off x="0" y="0"/>
            <a:ext cx="9155160" cy="6856560"/>
          </a:xfrm>
          <a:prstGeom prst="rect">
            <a:avLst/>
          </a:prstGeom>
          <a:ln w="9360">
            <a:noFill/>
          </a:ln>
        </p:spPr>
      </p:pic>
      <p:sp>
        <p:nvSpPr>
          <p:cNvPr id="59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59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97"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3" r:id="rId3"/>
  </p:sldLayoutIdLst>
</p:sldMaster>
</file>

<file path=ppt/slideMasters/slideMaster9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01" name="Picture 9" descr=""/>
          <p:cNvPicPr/>
          <p:nvPr/>
        </p:nvPicPr>
        <p:blipFill>
          <a:blip r:embed="rId2"/>
          <a:stretch/>
        </p:blipFill>
        <p:spPr>
          <a:xfrm>
            <a:off x="0" y="0"/>
            <a:ext cx="9155160" cy="6856560"/>
          </a:xfrm>
          <a:prstGeom prst="rect">
            <a:avLst/>
          </a:prstGeom>
          <a:ln w="9360">
            <a:noFill/>
          </a:ln>
        </p:spPr>
      </p:pic>
      <p:sp>
        <p:nvSpPr>
          <p:cNvPr id="602"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5" r:id="rId3"/>
  </p:sldLayoutIdLst>
</p:sldMaster>
</file>

<file path=ppt/slideMasters/slideMaster9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04" name="Picture 9" descr=""/>
          <p:cNvPicPr/>
          <p:nvPr/>
        </p:nvPicPr>
        <p:blipFill>
          <a:blip r:embed="rId2"/>
          <a:stretch/>
        </p:blipFill>
        <p:spPr>
          <a:xfrm>
            <a:off x="0" y="0"/>
            <a:ext cx="9155160" cy="6856560"/>
          </a:xfrm>
          <a:prstGeom prst="rect">
            <a:avLst/>
          </a:prstGeom>
          <a:ln w="9360">
            <a:noFill/>
          </a:ln>
        </p:spPr>
      </p:pic>
    </p:spTree>
  </p:cSld>
  <p:clrMap bg1="lt1" bg2="lt2" tx1="dk1" tx2="dk2" accent1="accent1" accent2="accent2" accent3="accent3" accent4="accent4" accent5="accent5" accent6="accent6" hlink="hlink" folHlink="folHlink"/>
  <p:sldLayoutIdLst>
    <p:sldLayoutId id="2147483837" r:id="rId3"/>
  </p:sldLayoutIdLst>
</p:sldMaster>
</file>

<file path=ppt/slideMasters/slideMaster9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05" name="Picture 9" descr=""/>
          <p:cNvPicPr/>
          <p:nvPr/>
        </p:nvPicPr>
        <p:blipFill>
          <a:blip r:embed="rId2"/>
          <a:stretch/>
        </p:blipFill>
        <p:spPr>
          <a:xfrm>
            <a:off x="0" y="0"/>
            <a:ext cx="9155160" cy="6856560"/>
          </a:xfrm>
          <a:prstGeom prst="rect">
            <a:avLst/>
          </a:prstGeom>
          <a:ln w="9360">
            <a:noFill/>
          </a:ln>
        </p:spPr>
      </p:pic>
      <p:sp>
        <p:nvSpPr>
          <p:cNvPr id="606"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607"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08" name="PlaceHolder 3"/>
          <p:cNvSpPr>
            <a:spLocks noGrp="1"/>
          </p:cNvSpPr>
          <p:nvPr>
            <p:ph type="body"/>
          </p:nvPr>
        </p:nvSpPr>
        <p:spPr>
          <a:xfrm>
            <a:off x="467424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09" name="PlaceHolder 4"/>
          <p:cNvSpPr>
            <a:spLocks noGrp="1"/>
          </p:cNvSpPr>
          <p:nvPr>
            <p:ph type="body"/>
          </p:nvPr>
        </p:nvSpPr>
        <p:spPr>
          <a:xfrm>
            <a:off x="45720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39" r:id="rId3"/>
  </p:sldLayoutIdLst>
</p:sldMaster>
</file>

<file path=ppt/slideMasters/slideMaster9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14" name="Picture 9" descr=""/>
          <p:cNvPicPr/>
          <p:nvPr/>
        </p:nvPicPr>
        <p:blipFill>
          <a:blip r:embed="rId2"/>
          <a:stretch/>
        </p:blipFill>
        <p:spPr>
          <a:xfrm>
            <a:off x="0" y="0"/>
            <a:ext cx="9155160" cy="6856560"/>
          </a:xfrm>
          <a:prstGeom prst="rect">
            <a:avLst/>
          </a:prstGeom>
          <a:ln w="9360">
            <a:noFill/>
          </a:ln>
        </p:spPr>
      </p:pic>
      <p:sp>
        <p:nvSpPr>
          <p:cNvPr id="615"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616" name="PlaceHolder 2"/>
          <p:cNvSpPr>
            <a:spLocks noGrp="1"/>
          </p:cNvSpPr>
          <p:nvPr>
            <p:ph type="body"/>
          </p:nvPr>
        </p:nvSpPr>
        <p:spPr>
          <a:xfrm>
            <a:off x="457200" y="1604520"/>
            <a:ext cx="4015440" cy="3976920"/>
          </a:xfrm>
          <a:prstGeom prst="rect">
            <a:avLst/>
          </a:prstGeom>
          <a:noFill/>
          <a:ln w="0">
            <a:noFill/>
          </a:ln>
        </p:spPr>
        <p:txBody>
          <a:bodyPr lIns="0" rIns="0" tIns="0" bIns="0" anchor="t">
            <a:normAutofit fontScale="93333"/>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17"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18" name="PlaceHolder 4"/>
          <p:cNvSpPr>
            <a:spLocks noGrp="1"/>
          </p:cNvSpPr>
          <p:nvPr>
            <p:ph type="body"/>
          </p:nvPr>
        </p:nvSpPr>
        <p:spPr>
          <a:xfrm>
            <a:off x="4674240" y="368208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1" r:id="rId3"/>
  </p:sldLayoutIdLst>
</p:sldMaster>
</file>

<file path=ppt/slideMasters/slideMaster9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23" name="Picture 9" descr=""/>
          <p:cNvPicPr/>
          <p:nvPr/>
        </p:nvPicPr>
        <p:blipFill>
          <a:blip r:embed="rId2"/>
          <a:stretch/>
        </p:blipFill>
        <p:spPr>
          <a:xfrm>
            <a:off x="0" y="0"/>
            <a:ext cx="9155160" cy="6856560"/>
          </a:xfrm>
          <a:prstGeom prst="rect">
            <a:avLst/>
          </a:prstGeom>
          <a:ln w="9360">
            <a:noFill/>
          </a:ln>
        </p:spPr>
      </p:pic>
      <p:sp>
        <p:nvSpPr>
          <p:cNvPr id="624"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625" name="PlaceHolder 2"/>
          <p:cNvSpPr>
            <a:spLocks noGrp="1"/>
          </p:cNvSpPr>
          <p:nvPr>
            <p:ph type="body"/>
          </p:nvPr>
        </p:nvSpPr>
        <p:spPr>
          <a:xfrm>
            <a:off x="45720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26" name="PlaceHolder 3"/>
          <p:cNvSpPr>
            <a:spLocks noGrp="1"/>
          </p:cNvSpPr>
          <p:nvPr>
            <p:ph type="body"/>
          </p:nvPr>
        </p:nvSpPr>
        <p:spPr>
          <a:xfrm>
            <a:off x="4674240" y="1604520"/>
            <a:ext cx="4015440" cy="1896480"/>
          </a:xfrm>
          <a:prstGeom prst="rect">
            <a:avLst/>
          </a:prstGeom>
          <a:noFill/>
          <a:ln w="0">
            <a:noFill/>
          </a:ln>
        </p:spPr>
        <p:txBody>
          <a:bodyPr lIns="0" rIns="0" tIns="0" bIns="0" anchor="t">
            <a:normAutofit fontScale="62222" lnSpcReduction="10000"/>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27" name="PlaceHolder 4"/>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3" r:id="rId3"/>
  </p:sldLayoutIdLst>
</p:sldMaster>
</file>

<file path=ppt/slideMasters/slideMaster9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632" name="Picture 9" descr=""/>
          <p:cNvPicPr/>
          <p:nvPr/>
        </p:nvPicPr>
        <p:blipFill>
          <a:blip r:embed="rId2"/>
          <a:stretch/>
        </p:blipFill>
        <p:spPr>
          <a:xfrm>
            <a:off x="0" y="0"/>
            <a:ext cx="9155160" cy="6856560"/>
          </a:xfrm>
          <a:prstGeom prst="rect">
            <a:avLst/>
          </a:prstGeom>
          <a:ln w="9360">
            <a:noFill/>
          </a:ln>
        </p:spPr>
      </p:pic>
      <p:sp>
        <p:nvSpPr>
          <p:cNvPr id="633" name="PlaceHolder 1"/>
          <p:cNvSpPr>
            <a:spLocks noGrp="1"/>
          </p:cNvSpPr>
          <p:nvPr>
            <p:ph type="title"/>
          </p:nvPr>
        </p:nvSpPr>
        <p:spPr>
          <a:xfrm>
            <a:off x="457200" y="273600"/>
            <a:ext cx="8228880" cy="1144440"/>
          </a:xfrm>
          <a:prstGeom prst="rect">
            <a:avLst/>
          </a:prstGeom>
          <a:noFill/>
          <a:ln w="0">
            <a:noFill/>
          </a:ln>
        </p:spPr>
        <p:txBody>
          <a:bodyPr lIns="0" rIns="0" tIns="0" bIns="0" anchor="ctr">
            <a:noAutofit/>
          </a:bodyPr>
          <a:p>
            <a:pPr indent="0">
              <a:buNone/>
            </a:pPr>
            <a:r>
              <a:rPr b="0" lang="es-AR" sz="1800" spc="-1" strike="noStrike">
                <a:solidFill>
                  <a:srgbClr val="000000"/>
                </a:solidFill>
                <a:latin typeface="Arial"/>
              </a:rPr>
              <a:t>Pulse para editar el formato del texto de título</a:t>
            </a:r>
            <a:endParaRPr b="0" lang="es-AR" sz="1800" spc="-1" strike="noStrike">
              <a:solidFill>
                <a:srgbClr val="000000"/>
              </a:solidFill>
              <a:latin typeface="Arial"/>
            </a:endParaRPr>
          </a:p>
        </p:txBody>
      </p:sp>
      <p:sp>
        <p:nvSpPr>
          <p:cNvPr id="634" name="PlaceHolder 2"/>
          <p:cNvSpPr>
            <a:spLocks noGrp="1"/>
          </p:cNvSpPr>
          <p:nvPr>
            <p:ph type="body"/>
          </p:nvPr>
        </p:nvSpPr>
        <p:spPr>
          <a:xfrm>
            <a:off x="457200" y="160452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635" name="PlaceHolder 3"/>
          <p:cNvSpPr>
            <a:spLocks noGrp="1"/>
          </p:cNvSpPr>
          <p:nvPr>
            <p:ph type="body"/>
          </p:nvPr>
        </p:nvSpPr>
        <p:spPr>
          <a:xfrm>
            <a:off x="457200" y="3682080"/>
            <a:ext cx="82288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845" r:id="rId3"/>
  </p:sldLayoutIdLst>
</p:sldMaster>
</file>

<file path=ppt/slides/_rels/slide1.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0.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2.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1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8.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0.xml"/>
</Relationships>
</file>

<file path=ppt/slides/_rels/slide22.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image" Target="../media/image7.jpeg"/><Relationship Id="rId3" Type="http://schemas.openxmlformats.org/officeDocument/2006/relationships/slideLayout" Target="../slideLayouts/slideLayout18.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00" name="Google Shape;88;p13" descr=""/>
          <p:cNvPicPr/>
          <p:nvPr/>
        </p:nvPicPr>
        <p:blipFill>
          <a:blip r:embed="rId1"/>
          <a:stretch/>
        </p:blipFill>
        <p:spPr>
          <a:xfrm>
            <a:off x="0" y="0"/>
            <a:ext cx="9142560" cy="6856560"/>
          </a:xfrm>
          <a:prstGeom prst="rect">
            <a:avLst/>
          </a:prstGeom>
          <a:ln w="0">
            <a:noFill/>
          </a:ln>
        </p:spPr>
      </p:pic>
      <p:sp>
        <p:nvSpPr>
          <p:cNvPr id="1001" name="TextShape 1"/>
          <p:cNvSpPr/>
          <p:nvPr/>
        </p:nvSpPr>
        <p:spPr>
          <a:xfrm>
            <a:off x="685800" y="1159560"/>
            <a:ext cx="7770960" cy="1468440"/>
          </a:xfrm>
          <a:prstGeom prst="rect">
            <a:avLst/>
          </a:prstGeom>
          <a:noFill/>
          <a:ln w="9360">
            <a:noFill/>
          </a:ln>
        </p:spPr>
        <p:style>
          <a:lnRef idx="0"/>
          <a:fillRef idx="0"/>
          <a:effectRef idx="0"/>
          <a:fontRef idx="minor"/>
        </p:style>
        <p:txBody>
          <a:bodyPr lIns="90000" rIns="90000" tIns="45000" bIns="45000" anchor="ctr">
            <a:noAutofit/>
          </a:bodyPr>
          <a:p>
            <a:pPr>
              <a:lnSpc>
                <a:spcPct val="100000"/>
              </a:lnSpc>
            </a:pPr>
            <a:r>
              <a:rPr b="0" lang="es-AR" sz="4860" spc="-1" strike="noStrike">
                <a:solidFill>
                  <a:srgbClr val="3d0e62"/>
                </a:solidFill>
                <a:latin typeface="Bitter"/>
                <a:ea typeface="Bitter"/>
              </a:rPr>
              <a:t>Programación IV</a:t>
            </a:r>
            <a:endParaRPr b="0" lang="es-AR" sz="4860" spc="-1" strike="noStrike">
              <a:solidFill>
                <a:srgbClr val="000000"/>
              </a:solidFill>
              <a:latin typeface="Arial"/>
            </a:endParaRPr>
          </a:p>
        </p:txBody>
      </p:sp>
      <p:sp>
        <p:nvSpPr>
          <p:cNvPr id="1002" name="TextShape 2"/>
          <p:cNvSpPr/>
          <p:nvPr/>
        </p:nvSpPr>
        <p:spPr>
          <a:xfrm>
            <a:off x="685800" y="3624480"/>
            <a:ext cx="6399360" cy="824040"/>
          </a:xfrm>
          <a:prstGeom prst="rect">
            <a:avLst/>
          </a:prstGeom>
          <a:noFill/>
          <a:ln w="9360">
            <a:noFill/>
          </a:ln>
        </p:spPr>
        <p:style>
          <a:lnRef idx="0"/>
          <a:fillRef idx="0"/>
          <a:effectRef idx="0"/>
          <a:fontRef idx="minor"/>
        </p:style>
        <p:txBody>
          <a:bodyPr lIns="90000" rIns="90000" tIns="45000" bIns="45000" anchor="t">
            <a:noAutofit/>
          </a:bodyPr>
          <a:p>
            <a:pPr>
              <a:lnSpc>
                <a:spcPct val="108000"/>
              </a:lnSpc>
            </a:pPr>
            <a:r>
              <a:rPr b="0" lang="es-AR" sz="2400" spc="-1" strike="noStrike">
                <a:solidFill>
                  <a:srgbClr val="ffffff"/>
                </a:solidFill>
                <a:latin typeface="Open Sans"/>
                <a:ea typeface="Open Sans"/>
              </a:rPr>
              <a:t>Programación Funcional.</a:t>
            </a:r>
            <a:endParaRPr b="0" lang="es-AR" sz="2400" spc="-1" strike="noStrike">
              <a:solidFill>
                <a:srgbClr val="000000"/>
              </a:solidFill>
              <a:latin typeface="Arial"/>
            </a:endParaRPr>
          </a:p>
        </p:txBody>
      </p:sp>
    </p:spTree>
  </p:cSld>
  <mc:AlternateContent>
    <mc:Choice Requires="p14">
      <p:transition spd="med" p14:dur="700">
        <p:fade/>
      </p:transition>
    </mc:Choice>
    <mc:Fallback>
      <p:transition spd="med">
        <p:fade/>
      </p:transition>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6" name="CustomShape 3"/>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Tipos y Funciones</a:t>
            </a:r>
            <a:endParaRPr b="0" lang="es-AR" sz="3270" spc="-1" strike="noStrike">
              <a:solidFill>
                <a:srgbClr val="000000"/>
              </a:solidFill>
              <a:latin typeface="Arial"/>
            </a:endParaRPr>
          </a:p>
        </p:txBody>
      </p:sp>
      <p:sp>
        <p:nvSpPr>
          <p:cNvPr id="1047" name="CustomShape 6"/>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Se pueden componer flechas, pero no cualquier par de flechas, el destino de una flecha debe coincidir con el origen de la otra. En términos de programación: El tipo de retorno de una función debe coincidir con el tipo de entrada de la siguiente función.</a:t>
            </a: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8" name="Custom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Mónadas</a:t>
            </a:r>
            <a:endParaRPr b="0" lang="es-AR" sz="3270" spc="-1" strike="noStrike">
              <a:solidFill>
                <a:srgbClr val="000000"/>
              </a:solidFill>
              <a:latin typeface="Arial"/>
            </a:endParaRPr>
          </a:p>
        </p:txBody>
      </p:sp>
      <p:sp>
        <p:nvSpPr>
          <p:cNvPr id="1049" name="CustomShape 2"/>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Las mónadas tienen mayor presencia en Haskell porque solo se permiten funciones puras, o sea, funciones que no tienen efectos colaterales. Las funciones puras aceptan entrada de datos mediante argumentos y producen salida de datos como valores de retorno, y nada más. </a:t>
            </a:r>
            <a:endParaRPr b="0" lang="es-AR" sz="236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Las mónadas pueden introducir estos efectos colaterales en este modelo para que puedas hacer I/O, manejar errores, etc...</a:t>
            </a: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0" name="CustomShape 9"/>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Mónada</a:t>
            </a:r>
            <a:endParaRPr b="0" lang="es-AR" sz="3270" spc="-1" strike="noStrike">
              <a:solidFill>
                <a:srgbClr val="000000"/>
              </a:solidFill>
              <a:latin typeface="Arial"/>
            </a:endParaRPr>
          </a:p>
        </p:txBody>
      </p:sp>
      <p:sp>
        <p:nvSpPr>
          <p:cNvPr id="1051" name="CustomShape 13"/>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Una mónada es una estructura que permite encadenar operaciones secuenciales en un contexto. Se puede ver como una evolución del funtor y el funtor aplicativo, ya que no solo aplica funciones a valores en un contexto, sino que también permite que la salida de una operación determine el contexto de la siguiente.</a:t>
            </a:r>
            <a:endParaRPr b="0" lang="es-AR" sz="236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Una mónada se define con los métodos bind (o flatMap), que encadena las operaciones, y unit (o return), que coloca un valor en el contexto. En Haskell, el operador &gt;&gt;= se utiliza para bind.</a:t>
            </a: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2" name="CustomShape 16"/>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Mónada en Elm</a:t>
            </a:r>
            <a:endParaRPr b="0" lang="es-AR" sz="3270" spc="-1" strike="noStrike">
              <a:solidFill>
                <a:srgbClr val="000000"/>
              </a:solidFill>
              <a:latin typeface="Arial"/>
            </a:endParaRPr>
          </a:p>
        </p:txBody>
      </p:sp>
      <p:sp>
        <p:nvSpPr>
          <p:cNvPr id="1053" name="CustomShape 23"/>
          <p:cNvSpPr/>
          <p:nvPr/>
        </p:nvSpPr>
        <p:spPr>
          <a:xfrm>
            <a:off x="457200" y="1632960"/>
            <a:ext cx="8227800" cy="3975480"/>
          </a:xfrm>
          <a:prstGeom prst="rect">
            <a:avLst/>
          </a:prstGeom>
          <a:noFill/>
          <a:ln w="0">
            <a:noFill/>
          </a:ln>
        </p:spPr>
        <p:style>
          <a:lnRef idx="0"/>
          <a:fillRef idx="0"/>
          <a:effectRef idx="0"/>
          <a:fontRef idx="minor"/>
        </p:style>
        <p:txBody>
          <a:bodyPr lIns="0" rIns="0" tIns="0" bIns="0" anchor="t">
            <a:normAutofit fontScale="96666" lnSpcReduction="10000"/>
          </a:bodyPr>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Las mónadas son un concepto central en la </a:t>
            </a:r>
            <a:r>
              <a:rPr b="0" lang="es-AR" sz="2360" spc="-1" strike="noStrike">
                <a:solidFill>
                  <a:srgbClr val="000000"/>
                </a:solidFill>
                <a:latin typeface="Arial"/>
                <a:ea typeface="Arial"/>
              </a:rPr>
              <a:t>programación funcional. Aunque suenen </a:t>
            </a:r>
            <a:r>
              <a:rPr b="0" lang="es-AR" sz="2360" spc="-1" strike="noStrike">
                <a:solidFill>
                  <a:srgbClr val="000000"/>
                </a:solidFill>
                <a:latin typeface="Arial"/>
                <a:ea typeface="Arial"/>
              </a:rPr>
              <a:t>complicadas, en Elm ya las usamos todo el </a:t>
            </a:r>
            <a:r>
              <a:rPr b="0" lang="es-AR" sz="2360" spc="-1" strike="noStrike">
                <a:solidFill>
                  <a:srgbClr val="000000"/>
                </a:solidFill>
                <a:latin typeface="Arial"/>
                <a:ea typeface="Arial"/>
              </a:rPr>
              <a:t>tiempo sin darnos cuenta.</a:t>
            </a:r>
            <a:endParaRPr b="0" lang="es-AR" sz="236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términos simples: Una mónada es un </a:t>
            </a:r>
            <a:r>
              <a:rPr b="0" lang="es-AR" sz="2360" spc="-1" strike="noStrike">
                <a:solidFill>
                  <a:srgbClr val="000000"/>
                </a:solidFill>
                <a:latin typeface="Arial"/>
                <a:ea typeface="Arial"/>
              </a:rPr>
              <a:t>funtor con una forma de encadenar </a:t>
            </a:r>
            <a:r>
              <a:rPr b="0" lang="es-AR" sz="2360" spc="-1" strike="noStrike">
                <a:solidFill>
                  <a:srgbClr val="000000"/>
                </a:solidFill>
                <a:latin typeface="Arial"/>
                <a:ea typeface="Arial"/>
              </a:rPr>
              <a:t>operaciones que devuelven estructuras.</a:t>
            </a:r>
            <a:endParaRPr b="0" lang="es-AR" sz="236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En Elm esto se hace con funciones como </a:t>
            </a:r>
            <a:r>
              <a:rPr b="0" lang="es-AR" sz="2360" spc="-1" strike="noStrike">
                <a:solidFill>
                  <a:srgbClr val="000000"/>
                </a:solidFill>
                <a:latin typeface="Arial"/>
                <a:ea typeface="Arial"/>
              </a:rPr>
              <a:t>andThen (también llamada bind en otros </a:t>
            </a:r>
            <a:r>
              <a:rPr b="0" lang="es-AR" sz="2360" spc="-1" strike="noStrike">
                <a:solidFill>
                  <a:srgbClr val="000000"/>
                </a:solidFill>
                <a:latin typeface="Arial"/>
                <a:ea typeface="Arial"/>
              </a:rPr>
              <a:t>lenguajes).</a:t>
            </a:r>
            <a:endParaRPr b="0" lang="es-AR" sz="236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2360" spc="-1" strike="noStrike">
                <a:solidFill>
                  <a:srgbClr val="000000"/>
                </a:solidFill>
                <a:latin typeface="Arial"/>
                <a:ea typeface="Arial"/>
              </a:rPr>
              <a:t>Maybe como mónada: Cuando trabajamos </a:t>
            </a:r>
            <a:r>
              <a:rPr b="0" lang="es-AR" sz="2360" spc="-1" strike="noStrike">
                <a:solidFill>
                  <a:srgbClr val="000000"/>
                </a:solidFill>
                <a:latin typeface="Arial"/>
                <a:ea typeface="Arial"/>
              </a:rPr>
              <a:t>con valores opcionales (Maybe), podemos </a:t>
            </a:r>
            <a:r>
              <a:rPr b="0" lang="es-AR" sz="2360" spc="-1" strike="noStrike">
                <a:solidFill>
                  <a:srgbClr val="000000"/>
                </a:solidFill>
                <a:latin typeface="Arial"/>
                <a:ea typeface="Arial"/>
              </a:rPr>
              <a:t>encadenar operaciones sin preocuparnos por </a:t>
            </a:r>
            <a:r>
              <a:rPr b="0" lang="es-AR" sz="2360" spc="-1" strike="noStrike">
                <a:solidFill>
                  <a:srgbClr val="000000"/>
                </a:solidFill>
                <a:latin typeface="Arial"/>
                <a:ea typeface="Arial"/>
              </a:rPr>
              <a:t>el caso Nothing.</a:t>
            </a:r>
            <a:endParaRPr b="0" lang="es-AR" sz="236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4" name="CustomShape 26"/>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Mónada en Elm</a:t>
            </a:r>
            <a:endParaRPr b="0" lang="es-AR" sz="3270" spc="-1" strike="noStrike">
              <a:solidFill>
                <a:srgbClr val="000000"/>
              </a:solidFill>
              <a:latin typeface="Arial"/>
            </a:endParaRPr>
          </a:p>
        </p:txBody>
      </p:sp>
      <p:sp>
        <p:nvSpPr>
          <p:cNvPr id="1055" name="CustomShape 30"/>
          <p:cNvSpPr/>
          <p:nvPr/>
        </p:nvSpPr>
        <p:spPr>
          <a:xfrm>
            <a:off x="457200" y="1632960"/>
            <a:ext cx="8542800" cy="5027040"/>
          </a:xfrm>
          <a:prstGeom prst="rect">
            <a:avLst/>
          </a:prstGeom>
          <a:noFill/>
          <a:ln w="0">
            <a:noFill/>
          </a:ln>
        </p:spPr>
        <p:style>
          <a:lnRef idx="0"/>
          <a:fillRef idx="0"/>
          <a:effectRef idx="0"/>
          <a:fontRef idx="minor"/>
        </p:style>
        <p:txBody>
          <a:bodyPr lIns="0" rIns="0" tIns="0" bIns="0" anchor="t">
            <a:normAutofit fontScale="50000" lnSpcReduction="20000"/>
          </a:bodyPr>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dividir : Int -&gt; Int -&gt; Maybe Int</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dividir a b =  </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a:t>
            </a:r>
            <a:r>
              <a:rPr b="0" lang="es-AR" sz="4000" spc="-1" strike="noStrike">
                <a:solidFill>
                  <a:srgbClr val="000000"/>
                </a:solidFill>
                <a:latin typeface="Arial"/>
                <a:ea typeface="Arial"/>
              </a:rPr>
              <a:t>if b == 0 then</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a:t>
            </a:r>
            <a:r>
              <a:rPr b="0" lang="es-AR" sz="4000" spc="-1" strike="noStrike">
                <a:solidFill>
                  <a:srgbClr val="000000"/>
                </a:solidFill>
                <a:latin typeface="Arial"/>
                <a:ea typeface="Arial"/>
              </a:rPr>
              <a:t>Nothing</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a:t>
            </a:r>
            <a:r>
              <a:rPr b="0" lang="es-AR" sz="4000" spc="-1" strike="noStrike">
                <a:solidFill>
                  <a:srgbClr val="000000"/>
                </a:solidFill>
                <a:latin typeface="Arial"/>
                <a:ea typeface="Arial"/>
              </a:rPr>
              <a:t>else</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a:t>
            </a:r>
            <a:r>
              <a:rPr b="0" lang="es-AR" sz="4000" spc="-1" strike="noStrike">
                <a:solidFill>
                  <a:srgbClr val="000000"/>
                </a:solidFill>
                <a:latin typeface="Arial"/>
                <a:ea typeface="Arial"/>
              </a:rPr>
              <a:t>Just (a // b)</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calculo : Maybe Int</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calculo =</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a:t>
            </a:r>
            <a:r>
              <a:rPr b="0" lang="es-AR" sz="4000" spc="-1" strike="noStrike">
                <a:solidFill>
                  <a:srgbClr val="000000"/>
                </a:solidFill>
                <a:latin typeface="Arial"/>
                <a:ea typeface="Arial"/>
              </a:rPr>
              <a:t>Just 100</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a:t>
            </a:r>
            <a:r>
              <a:rPr b="0" lang="es-AR" sz="4000" spc="-1" strike="noStrike">
                <a:solidFill>
                  <a:srgbClr val="000000"/>
                </a:solidFill>
                <a:latin typeface="Arial"/>
                <a:ea typeface="Arial"/>
              </a:rPr>
              <a:t>|&gt; Maybe.andThen (\x -&gt; dividir x 2)</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a:t>
            </a:r>
            <a:r>
              <a:rPr b="0" lang="es-AR" sz="4000" spc="-1" strike="noStrike">
                <a:solidFill>
                  <a:srgbClr val="000000"/>
                </a:solidFill>
                <a:latin typeface="Arial"/>
                <a:ea typeface="Arial"/>
              </a:rPr>
              <a:t>|&gt; Maybe.andThen (\y -&gt; dividir y 5)</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Resultado: Just 10</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6" name="CustomShape 3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00000"/>
              </a:lnSpc>
            </a:pPr>
            <a:r>
              <a:rPr b="0" lang="es-AR" sz="3270" spc="-1" strike="noStrike">
                <a:solidFill>
                  <a:srgbClr val="000000"/>
                </a:solidFill>
                <a:latin typeface="Arial"/>
                <a:ea typeface="Arial"/>
              </a:rPr>
              <a:t>Mónada en Elm</a:t>
            </a:r>
            <a:endParaRPr b="0" lang="es-AR" sz="3270" spc="-1" strike="noStrike">
              <a:solidFill>
                <a:srgbClr val="000000"/>
              </a:solidFill>
              <a:latin typeface="Arial"/>
            </a:endParaRPr>
          </a:p>
        </p:txBody>
      </p:sp>
      <p:sp>
        <p:nvSpPr>
          <p:cNvPr id="1057" name="CustomShape 32"/>
          <p:cNvSpPr/>
          <p:nvPr/>
        </p:nvSpPr>
        <p:spPr>
          <a:xfrm>
            <a:off x="457200" y="1632960"/>
            <a:ext cx="8182800" cy="4487040"/>
          </a:xfrm>
          <a:prstGeom prst="rect">
            <a:avLst/>
          </a:prstGeom>
          <a:noFill/>
          <a:ln w="0">
            <a:noFill/>
          </a:ln>
        </p:spPr>
        <p:style>
          <a:lnRef idx="0"/>
          <a:fillRef idx="0"/>
          <a:effectRef idx="0"/>
          <a:fontRef idx="minor"/>
        </p:style>
        <p:txBody>
          <a:bodyPr lIns="0" rIns="0" tIns="0" bIns="0" anchor="t">
            <a:normAutofit fontScale="75000" lnSpcReduction="10000"/>
          </a:bodyPr>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pares : List (Int, Int)</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pares =</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a:t>
            </a:r>
            <a:r>
              <a:rPr b="0" lang="es-AR" sz="4000" spc="-1" strike="noStrike">
                <a:solidFill>
                  <a:srgbClr val="000000"/>
                </a:solidFill>
                <a:latin typeface="Arial"/>
                <a:ea typeface="Arial"/>
              </a:rPr>
              <a:t>[1, 2]</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a:t>
            </a:r>
            <a:r>
              <a:rPr b="0" lang="es-AR" sz="4000" spc="-1" strike="noStrike">
                <a:solidFill>
                  <a:srgbClr val="000000"/>
                </a:solidFill>
                <a:latin typeface="Arial"/>
                <a:ea typeface="Arial"/>
              </a:rPr>
              <a:t>|&gt; List.concatMap (\x -&gt;</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a:t>
            </a:r>
            <a:r>
              <a:rPr b="0" lang="es-AR" sz="4000" spc="-1" strike="noStrike">
                <a:solidFill>
                  <a:srgbClr val="000000"/>
                </a:solidFill>
                <a:latin typeface="Arial"/>
                <a:ea typeface="Arial"/>
              </a:rPr>
              <a:t>[3, 4] |&gt; List.map (\y -&gt; (x, y))</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a:t>
            </a:r>
            <a:r>
              <a:rPr b="0" lang="es-AR" sz="4000" spc="-1" strike="noStrike">
                <a:solidFill>
                  <a:srgbClr val="000000"/>
                </a:solidFill>
                <a:latin typeface="Arial"/>
                <a:ea typeface="Arial"/>
              </a:rPr>
              <a:t>)</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r>
              <a:rPr b="0" lang="es-AR" sz="4000" spc="-1" strike="noStrike">
                <a:solidFill>
                  <a:srgbClr val="000000"/>
                </a:solidFill>
                <a:latin typeface="Arial"/>
                <a:ea typeface="Arial"/>
              </a:rPr>
              <a:t>-- Resultado: [(1,3),(1,4),(2,3),(2,4)]</a:t>
            </a:r>
            <a:endParaRPr b="0" lang="es-AR" sz="4000" spc="-1" strike="noStrike">
              <a:solidFill>
                <a:srgbClr val="000000"/>
              </a:solidFill>
              <a:latin typeface="Arial"/>
            </a:endParaRPr>
          </a:p>
          <a:p>
            <a:pPr marL="431640" indent="-323640">
              <a:lnSpc>
                <a:spcPct val="100000"/>
              </a:lnSpc>
              <a:spcAft>
                <a:spcPts val="1414"/>
              </a:spcAft>
              <a:buClr>
                <a:srgbClr val="000000"/>
              </a:buClr>
              <a:buSzPct val="45000"/>
              <a:buFont typeface="Wingdings" charset="2"/>
              <a:buChar char=""/>
            </a:pPr>
            <a:endParaRPr b="0" lang="es-AR" sz="236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8" name="TextShape 1"/>
          <p:cNvSpPr/>
          <p:nvPr/>
        </p:nvSpPr>
        <p:spPr>
          <a:xfrm>
            <a:off x="179640" y="1188720"/>
            <a:ext cx="8783640" cy="545148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pPr>
            <a:r>
              <a:rPr b="0" lang="es-AR" sz="1600" spc="-1" strike="noStrike">
                <a:solidFill>
                  <a:srgbClr val="000000"/>
                </a:solidFill>
                <a:latin typeface="Arial"/>
                <a:ea typeface="DejaVu Sans"/>
              </a:rPr>
              <a:t>De lenguajes funcionales, java se inspiró para idear una clase que nos permita controlar de manera elegante los valores nulos. Optional es una clase genérica que nos permite que el objeto que contenga (o no) sea de cualquier clase.</a:t>
            </a:r>
            <a:endParaRPr b="0" lang="es-AR" sz="1600" spc="-1" strike="noStrike">
              <a:solidFill>
                <a:srgbClr val="000000"/>
              </a:solidFill>
              <a:latin typeface="Arial"/>
            </a:endParaRPr>
          </a:p>
          <a:p>
            <a:pPr>
              <a:lnSpc>
                <a:spcPct val="100000"/>
              </a:lnSpc>
              <a:spcBef>
                <a:spcPts val="799"/>
              </a:spcBef>
            </a:pP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public final class Optional&lt;T&gt;{}</a:t>
            </a:r>
            <a:endParaRPr b="0" lang="es-AR" sz="1600" spc="-1" strike="noStrike">
              <a:solidFill>
                <a:srgbClr val="000000"/>
              </a:solidFill>
              <a:latin typeface="Arial"/>
            </a:endParaRPr>
          </a:p>
          <a:p>
            <a:pPr>
              <a:lnSpc>
                <a:spcPct val="100000"/>
              </a:lnSpc>
              <a:spcBef>
                <a:spcPts val="799"/>
              </a:spcBef>
            </a:pP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Optional tiene un constructor privado, y nos proporciona tres métodos factoría estáticos para instanciar la clase. Siendo el método .of el que nos permite recubrir cualquier objeto en un optional.</a:t>
            </a:r>
            <a:endParaRPr b="0" lang="es-AR" sz="1600" spc="-1" strike="noStrike">
              <a:solidFill>
                <a:srgbClr val="000000"/>
              </a:solidFill>
              <a:latin typeface="Arial"/>
            </a:endParaRPr>
          </a:p>
          <a:p>
            <a:pPr>
              <a:lnSpc>
                <a:spcPct val="100000"/>
              </a:lnSpc>
              <a:spcBef>
                <a:spcPts val="799"/>
              </a:spcBef>
            </a:pP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public static&lt;T&gt; Optional&lt;T&gt; empty()</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public static &lt;T&gt; Optional&lt;T&gt; ofNullable(T value)</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public static &lt;T&gt; Optional&lt;T&gt; of(T value)</a:t>
            </a:r>
            <a:endParaRPr b="0" lang="es-AR" sz="1600" spc="-1" strike="noStrike">
              <a:solidFill>
                <a:srgbClr val="000000"/>
              </a:solidFill>
              <a:latin typeface="Arial"/>
            </a:endParaRPr>
          </a:p>
          <a:p>
            <a:pPr>
              <a:lnSpc>
                <a:spcPct val="100000"/>
              </a:lnSpc>
              <a:spcBef>
                <a:spcPts val="799"/>
              </a:spcBef>
            </a:pPr>
            <a:endParaRPr b="0" lang="es-AR" sz="1600" spc="-1" strike="noStrike">
              <a:solidFill>
                <a:srgbClr val="000000"/>
              </a:solidFill>
              <a:latin typeface="Arial"/>
            </a:endParaRPr>
          </a:p>
          <a:p>
            <a:pPr>
              <a:lnSpc>
                <a:spcPct val="100000"/>
              </a:lnSpc>
              <a:spcBef>
                <a:spcPts val="799"/>
              </a:spcBef>
              <a:spcAft>
                <a:spcPts val="799"/>
              </a:spcAft>
            </a:pPr>
            <a:r>
              <a:rPr b="0" lang="es-AR" sz="1600" spc="-1" strike="noStrike">
                <a:solidFill>
                  <a:srgbClr val="000000"/>
                </a:solidFill>
                <a:latin typeface="Arial"/>
                <a:ea typeface="DejaVu Sans"/>
              </a:rPr>
              <a:t>El método </a:t>
            </a:r>
            <a:r>
              <a:rPr b="1" lang="es-AR" sz="1600" spc="-1" strike="noStrike">
                <a:solidFill>
                  <a:srgbClr val="000000"/>
                </a:solidFill>
                <a:latin typeface="Arial"/>
                <a:ea typeface="DejaVu Sans"/>
              </a:rPr>
              <a:t>isPresent</a:t>
            </a:r>
            <a:r>
              <a:rPr b="0" lang="es-AR" sz="1600" spc="-1" strike="noStrike">
                <a:solidFill>
                  <a:srgbClr val="000000"/>
                </a:solidFill>
                <a:latin typeface="Arial"/>
                <a:ea typeface="DejaVu Sans"/>
              </a:rPr>
              <a:t> es el equivalente a </a:t>
            </a:r>
            <a:r>
              <a:rPr b="1" lang="es-AR" sz="1600" spc="-1" strike="noStrike">
                <a:solidFill>
                  <a:srgbClr val="000000"/>
                </a:solidFill>
                <a:latin typeface="Arial"/>
                <a:ea typeface="DejaVu Sans"/>
              </a:rPr>
              <a:t>variable == null</a:t>
            </a:r>
            <a:r>
              <a:rPr b="0" lang="es-AR" sz="1600" spc="-1" strike="noStrike">
                <a:solidFill>
                  <a:srgbClr val="000000"/>
                </a:solidFill>
                <a:latin typeface="Arial"/>
                <a:ea typeface="DejaVu Sans"/>
              </a:rPr>
              <a:t> y cómo el propio nombre indica nos dice si el objeto Optional contiene un valor o está vacío. Este método se usa principalmente si trabajamos de manera imperativa con Optional. Y el método get es el encargado de devolvernos el valor, devolviendo una excepción si no estuviera presente.</a:t>
            </a:r>
            <a:endParaRPr b="0" lang="es-AR" sz="1600" spc="-1" strike="noStrike">
              <a:solidFill>
                <a:srgbClr val="000000"/>
              </a:solidFill>
              <a:latin typeface="Arial"/>
            </a:endParaRPr>
          </a:p>
        </p:txBody>
      </p:sp>
      <p:sp>
        <p:nvSpPr>
          <p:cNvPr id="1059" name="TextShape 2"/>
          <p:cNvSpPr/>
          <p:nvPr/>
        </p:nvSpPr>
        <p:spPr>
          <a:xfrm>
            <a:off x="178920" y="422640"/>
            <a:ext cx="8783640" cy="35316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spcAft>
                <a:spcPts val="799"/>
              </a:spcAft>
            </a:pPr>
            <a:r>
              <a:rPr b="0" lang="es-AR" sz="1400" spc="-1" strike="noStrike">
                <a:solidFill>
                  <a:srgbClr val="000000"/>
                </a:solidFill>
                <a:latin typeface="Arial"/>
                <a:ea typeface="DejaVu Sans"/>
              </a:rPr>
              <a:t>Optional de Java 8</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0" name="TextShape 1"/>
          <p:cNvSpPr/>
          <p:nvPr/>
        </p:nvSpPr>
        <p:spPr>
          <a:xfrm>
            <a:off x="178920" y="1771920"/>
            <a:ext cx="8784000" cy="374328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pPr>
            <a:r>
              <a:rPr b="0" lang="es-AR" sz="1600" spc="-1" strike="noStrike">
                <a:solidFill>
                  <a:srgbClr val="000000"/>
                </a:solidFill>
                <a:latin typeface="Arial"/>
                <a:ea typeface="DejaVu Sans"/>
              </a:rPr>
              <a:t>El patrón Optional es un patrón nacido en los lenguajes funcionales (sobre todo Scala), por lo que usarlo de una manera imperativa hace que no sea la más eficiente.</a:t>
            </a:r>
            <a:endParaRPr b="0" lang="es-AR" sz="1600" spc="-1" strike="noStrike">
              <a:solidFill>
                <a:srgbClr val="000000"/>
              </a:solidFill>
              <a:latin typeface="Arial"/>
            </a:endParaRPr>
          </a:p>
          <a:p>
            <a:pPr>
              <a:lnSpc>
                <a:spcPct val="100000"/>
              </a:lnSpc>
              <a:spcBef>
                <a:spcPts val="799"/>
              </a:spcBef>
            </a:pP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Y nos permite trabajar muy fácilmente con métodos como map y flatmap, dado que no es necesario chequear nulos. Si vemos el método map de Option : </a:t>
            </a:r>
            <a:endParaRPr b="0" lang="es-AR" sz="1600" spc="-1" strike="noStrike">
              <a:solidFill>
                <a:srgbClr val="000000"/>
              </a:solidFill>
              <a:latin typeface="Arial"/>
            </a:endParaRPr>
          </a:p>
          <a:p>
            <a:pPr>
              <a:lnSpc>
                <a:spcPct val="100000"/>
              </a:lnSpc>
              <a:spcBef>
                <a:spcPts val="799"/>
              </a:spcBef>
            </a:pP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public&lt;U&gt; Optional&lt;U&gt; map(Function&lt;? super T, ? extends U&gt; mapper) {</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Objects.requireNonNull(mapper);</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if (!isPresent())</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return empty();</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else {</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return Optional.ofNullable(mapper.apply(value));</a:t>
            </a:r>
            <a:endParaRPr b="0" lang="es-AR" sz="1600" spc="-1" strike="noStrike">
              <a:solidFill>
                <a:srgbClr val="000000"/>
              </a:solidFill>
              <a:latin typeface="Arial"/>
            </a:endParaRPr>
          </a:p>
          <a:p>
            <a:pPr>
              <a:lnSpc>
                <a:spcPct val="100000"/>
              </a:lnSpc>
              <a:spcBef>
                <a:spcPts val="799"/>
              </a:spcBef>
            </a:pPr>
            <a:r>
              <a:rPr b="0" lang="es-AR" sz="1600" spc="-1" strike="noStrike">
                <a:solidFill>
                  <a:srgbClr val="000000"/>
                </a:solidFill>
                <a:latin typeface="Arial"/>
                <a:ea typeface="DejaVu Sans"/>
              </a:rPr>
              <a:t>    </a:t>
            </a:r>
            <a:r>
              <a:rPr b="0" lang="es-AR" sz="1600" spc="-1" strike="noStrike">
                <a:solidFill>
                  <a:srgbClr val="000000"/>
                </a:solidFill>
                <a:latin typeface="Arial"/>
                <a:ea typeface="DejaVu Sans"/>
              </a:rPr>
              <a:t>}</a:t>
            </a:r>
            <a:endParaRPr b="0" lang="es-AR" sz="1600" spc="-1" strike="noStrike">
              <a:solidFill>
                <a:srgbClr val="000000"/>
              </a:solidFill>
              <a:latin typeface="Arial"/>
            </a:endParaRPr>
          </a:p>
          <a:p>
            <a:pPr>
              <a:lnSpc>
                <a:spcPct val="100000"/>
              </a:lnSpc>
              <a:spcBef>
                <a:spcPts val="799"/>
              </a:spcBef>
              <a:spcAft>
                <a:spcPts val="799"/>
              </a:spcAft>
            </a:pPr>
            <a:r>
              <a:rPr b="0" lang="es-AR" sz="1600" spc="-1" strike="noStrike">
                <a:solidFill>
                  <a:srgbClr val="000000"/>
                </a:solidFill>
                <a:latin typeface="Arial"/>
                <a:ea typeface="DejaVu Sans"/>
              </a:rPr>
              <a:t>}</a:t>
            </a:r>
            <a:endParaRPr b="0" lang="es-AR" sz="1600" spc="-1" strike="noStrike">
              <a:solidFill>
                <a:srgbClr val="000000"/>
              </a:solidFill>
              <a:latin typeface="Arial"/>
            </a:endParaRPr>
          </a:p>
        </p:txBody>
      </p:sp>
      <p:sp>
        <p:nvSpPr>
          <p:cNvPr id="1061" name="TextShape 2"/>
          <p:cNvSpPr/>
          <p:nvPr/>
        </p:nvSpPr>
        <p:spPr>
          <a:xfrm>
            <a:off x="178920" y="541800"/>
            <a:ext cx="8783640" cy="35316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spcAft>
                <a:spcPts val="799"/>
              </a:spcAft>
            </a:pPr>
            <a:r>
              <a:rPr b="0" lang="es-AR" sz="1400" spc="-1" strike="noStrike">
                <a:solidFill>
                  <a:srgbClr val="000000"/>
                </a:solidFill>
                <a:latin typeface="Arial"/>
                <a:ea typeface="DejaVu Sans"/>
              </a:rPr>
              <a:t>Optional de Java 8</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2" name="TextShape 1"/>
          <p:cNvSpPr/>
          <p:nvPr/>
        </p:nvSpPr>
        <p:spPr>
          <a:xfrm>
            <a:off x="178920" y="1070640"/>
            <a:ext cx="8783640" cy="444420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pPr>
            <a:r>
              <a:rPr b="0" lang="es-AR" sz="2400" spc="-1" strike="noStrike">
                <a:solidFill>
                  <a:srgbClr val="000000"/>
                </a:solidFill>
                <a:latin typeface="Arial"/>
                <a:ea typeface="DejaVu Sans"/>
              </a:rPr>
              <a:t>La clase Either tiene dos posibilidades al igual que la clase Optional , la diferencia es que la manera de modelar el error no es con la ausencia de valor, si no con una clase propia que encapsula el error producido, ambas posibilidades se encapsulan en las clases :</a:t>
            </a: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r>
              <a:rPr b="0" lang="es-AR" sz="2400" spc="-1" strike="noStrike">
                <a:solidFill>
                  <a:srgbClr val="000000"/>
                </a:solidFill>
                <a:latin typeface="Arial"/>
                <a:ea typeface="DejaVu Sans"/>
              </a:rPr>
              <a:t>Left: Esta es la posibilidad de error</a:t>
            </a:r>
            <a:endParaRPr b="0" lang="es-AR" sz="2400" spc="-1" strike="noStrike">
              <a:solidFill>
                <a:srgbClr val="000000"/>
              </a:solidFill>
              <a:latin typeface="Arial"/>
            </a:endParaRPr>
          </a:p>
          <a:p>
            <a:pPr>
              <a:lnSpc>
                <a:spcPct val="100000"/>
              </a:lnSpc>
              <a:spcBef>
                <a:spcPts val="799"/>
              </a:spcBef>
            </a:pPr>
            <a:r>
              <a:rPr b="0" lang="es-AR" sz="2400" spc="-1" strike="noStrike">
                <a:solidFill>
                  <a:srgbClr val="000000"/>
                </a:solidFill>
                <a:latin typeface="Arial"/>
                <a:ea typeface="DejaVu Sans"/>
              </a:rPr>
              <a:t>Right Esta es la posibilidad de éxito</a:t>
            </a: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r>
              <a:rPr b="0" lang="es-AR" sz="2400" spc="-1" strike="noStrike">
                <a:solidFill>
                  <a:srgbClr val="000000"/>
                </a:solidFill>
                <a:latin typeface="Arial"/>
                <a:ea typeface="DejaVu Sans"/>
              </a:rPr>
              <a:t>Lo bueno de Either es que nos permite incluir un error en el caso soft, a diferencia de Optional que solo nos dejaba avisar de la ausencia de valor.</a:t>
            </a: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pPr>
            <a:endParaRPr b="0" lang="es-AR" sz="2400" spc="-1" strike="noStrike">
              <a:solidFill>
                <a:srgbClr val="000000"/>
              </a:solidFill>
              <a:latin typeface="Arial"/>
            </a:endParaRPr>
          </a:p>
          <a:p>
            <a:pPr>
              <a:lnSpc>
                <a:spcPct val="100000"/>
              </a:lnSpc>
              <a:spcBef>
                <a:spcPts val="799"/>
              </a:spcBef>
              <a:spcAft>
                <a:spcPts val="799"/>
              </a:spcAft>
            </a:pPr>
            <a:endParaRPr b="0" lang="es-AR" sz="2400" spc="-1" strike="noStrike">
              <a:solidFill>
                <a:srgbClr val="000000"/>
              </a:solidFill>
              <a:latin typeface="Arial"/>
            </a:endParaRPr>
          </a:p>
        </p:txBody>
      </p:sp>
      <p:sp>
        <p:nvSpPr>
          <p:cNvPr id="1063" name="TextShape 2"/>
          <p:cNvSpPr/>
          <p:nvPr/>
        </p:nvSpPr>
        <p:spPr>
          <a:xfrm>
            <a:off x="298800" y="396720"/>
            <a:ext cx="8783640" cy="35316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spcAft>
                <a:spcPts val="799"/>
              </a:spcAft>
            </a:pPr>
            <a:r>
              <a:rPr b="0" lang="es-AR" sz="1400" spc="-1" strike="noStrike">
                <a:solidFill>
                  <a:srgbClr val="000000"/>
                </a:solidFill>
                <a:latin typeface="Arial"/>
                <a:ea typeface="DejaVu Sans"/>
              </a:rPr>
              <a:t>Otras clases más!!</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4" name="TextShape 1"/>
          <p:cNvSpPr/>
          <p:nvPr/>
        </p:nvSpPr>
        <p:spPr>
          <a:xfrm>
            <a:off x="178920" y="1771920"/>
            <a:ext cx="8784000" cy="374328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pPr>
            <a:r>
              <a:rPr b="0" lang="es-AR" sz="2000" spc="-1" strike="noStrike">
                <a:solidFill>
                  <a:srgbClr val="000000"/>
                </a:solidFill>
                <a:latin typeface="Arial"/>
                <a:ea typeface="DejaVu Sans"/>
              </a:rPr>
              <a:t>Puede darse un caso en el que queramos realizar las operaciones subsecuentes aun habiendo ocurrido un error, cómo podría ser el caso de la validación de un formulario, para ello, en otros lenguajes se inventó el concepto de Validation. Al igual que Optional y Either, se modelan dos casos Success y Failure, a diferencia de Either es que el Failure puede incluir uno o más errores.</a:t>
            </a:r>
            <a:endParaRPr b="0" lang="es-AR" sz="2000" spc="-1" strike="noStrike">
              <a:solidFill>
                <a:srgbClr val="000000"/>
              </a:solidFill>
              <a:latin typeface="Arial"/>
            </a:endParaRPr>
          </a:p>
          <a:p>
            <a:pPr>
              <a:lnSpc>
                <a:spcPct val="100000"/>
              </a:lnSpc>
              <a:spcBef>
                <a:spcPts val="799"/>
              </a:spcBef>
            </a:pPr>
            <a:endParaRPr b="0" lang="es-AR" sz="2000" spc="-1" strike="noStrike">
              <a:solidFill>
                <a:srgbClr val="000000"/>
              </a:solidFill>
              <a:latin typeface="Arial"/>
            </a:endParaRPr>
          </a:p>
          <a:p>
            <a:pPr>
              <a:lnSpc>
                <a:spcPct val="100000"/>
              </a:lnSpc>
              <a:spcBef>
                <a:spcPts val="799"/>
              </a:spcBef>
            </a:pPr>
            <a:r>
              <a:rPr b="0" lang="es-AR" sz="2000" spc="-1" strike="noStrike">
                <a:solidFill>
                  <a:srgbClr val="000000"/>
                </a:solidFill>
                <a:latin typeface="Arial"/>
                <a:ea typeface="DejaVu Sans"/>
              </a:rPr>
              <a:t>En caso de Success se incluye el valor.</a:t>
            </a:r>
            <a:endParaRPr b="0" lang="es-AR" sz="2000" spc="-1" strike="noStrike">
              <a:solidFill>
                <a:srgbClr val="000000"/>
              </a:solidFill>
              <a:latin typeface="Arial"/>
            </a:endParaRPr>
          </a:p>
          <a:p>
            <a:pPr>
              <a:lnSpc>
                <a:spcPct val="100000"/>
              </a:lnSpc>
              <a:spcBef>
                <a:spcPts val="799"/>
              </a:spcBef>
            </a:pPr>
            <a:r>
              <a:rPr b="0" lang="es-AR" sz="2000" spc="-1" strike="noStrike">
                <a:solidFill>
                  <a:srgbClr val="000000"/>
                </a:solidFill>
                <a:latin typeface="Arial"/>
                <a:ea typeface="DejaVu Sans"/>
              </a:rPr>
              <a:t>En caso de Failure se incluye el error o errores.</a:t>
            </a:r>
            <a:endParaRPr b="0" lang="es-AR" sz="2000" spc="-1" strike="noStrike">
              <a:solidFill>
                <a:srgbClr val="000000"/>
              </a:solidFill>
              <a:latin typeface="Arial"/>
            </a:endParaRPr>
          </a:p>
          <a:p>
            <a:pPr>
              <a:lnSpc>
                <a:spcPct val="100000"/>
              </a:lnSpc>
              <a:spcBef>
                <a:spcPts val="799"/>
              </a:spcBef>
            </a:pPr>
            <a:endParaRPr b="0" lang="es-AR" sz="2000" spc="-1" strike="noStrike">
              <a:solidFill>
                <a:srgbClr val="000000"/>
              </a:solidFill>
              <a:latin typeface="Arial"/>
            </a:endParaRPr>
          </a:p>
          <a:p>
            <a:pPr>
              <a:lnSpc>
                <a:spcPct val="100000"/>
              </a:lnSpc>
              <a:spcBef>
                <a:spcPts val="799"/>
              </a:spcBef>
            </a:pPr>
            <a:r>
              <a:rPr b="0" lang="es-AR" sz="2000" spc="-1" strike="noStrike">
                <a:solidFill>
                  <a:srgbClr val="000000"/>
                </a:solidFill>
                <a:latin typeface="Arial"/>
                <a:ea typeface="DejaVu Sans"/>
              </a:rPr>
              <a:t>Existen implementaciones de ambas clases en Java, aunque no están en la JDK, por lo que su seguramente no se extienda tanto como el de Optional</a:t>
            </a:r>
            <a:endParaRPr b="0" lang="es-AR" sz="2000" spc="-1" strike="noStrike">
              <a:solidFill>
                <a:srgbClr val="000000"/>
              </a:solidFill>
              <a:latin typeface="Arial"/>
            </a:endParaRPr>
          </a:p>
          <a:p>
            <a:pPr>
              <a:lnSpc>
                <a:spcPct val="100000"/>
              </a:lnSpc>
              <a:spcBef>
                <a:spcPts val="799"/>
              </a:spcBef>
            </a:pPr>
            <a:endParaRPr b="0" lang="es-AR" sz="2000" spc="-1" strike="noStrike">
              <a:solidFill>
                <a:srgbClr val="000000"/>
              </a:solidFill>
              <a:latin typeface="Arial"/>
            </a:endParaRPr>
          </a:p>
          <a:p>
            <a:pPr>
              <a:lnSpc>
                <a:spcPct val="100000"/>
              </a:lnSpc>
              <a:spcBef>
                <a:spcPts val="799"/>
              </a:spcBef>
            </a:pPr>
            <a:endParaRPr b="0" lang="es-AR" sz="2000" spc="-1" strike="noStrike">
              <a:solidFill>
                <a:srgbClr val="000000"/>
              </a:solidFill>
              <a:latin typeface="Arial"/>
            </a:endParaRPr>
          </a:p>
          <a:p>
            <a:pPr>
              <a:lnSpc>
                <a:spcPct val="100000"/>
              </a:lnSpc>
              <a:spcBef>
                <a:spcPts val="799"/>
              </a:spcBef>
            </a:pPr>
            <a:endParaRPr b="0" lang="es-AR" sz="2000" spc="-1" strike="noStrike">
              <a:solidFill>
                <a:srgbClr val="000000"/>
              </a:solidFill>
              <a:latin typeface="Arial"/>
            </a:endParaRPr>
          </a:p>
          <a:p>
            <a:pPr>
              <a:lnSpc>
                <a:spcPct val="100000"/>
              </a:lnSpc>
              <a:spcBef>
                <a:spcPts val="799"/>
              </a:spcBef>
              <a:spcAft>
                <a:spcPts val="799"/>
              </a:spcAft>
            </a:pPr>
            <a:endParaRPr b="0" lang="es-AR" sz="2000" spc="-1" strike="noStrike">
              <a:solidFill>
                <a:srgbClr val="000000"/>
              </a:solidFill>
              <a:latin typeface="Arial"/>
            </a:endParaRPr>
          </a:p>
        </p:txBody>
      </p:sp>
      <p:sp>
        <p:nvSpPr>
          <p:cNvPr id="1065" name="TextShape 2"/>
          <p:cNvSpPr/>
          <p:nvPr/>
        </p:nvSpPr>
        <p:spPr>
          <a:xfrm>
            <a:off x="179280" y="651960"/>
            <a:ext cx="8783640" cy="35316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spcAft>
                <a:spcPts val="799"/>
              </a:spcAft>
            </a:pPr>
            <a:r>
              <a:rPr b="0" lang="es-AR" sz="1400" spc="-1" strike="noStrike">
                <a:solidFill>
                  <a:srgbClr val="000000"/>
                </a:solidFill>
                <a:latin typeface="Arial"/>
                <a:ea typeface="DejaVu Sans"/>
              </a:rPr>
              <a:t>Otras clases más!!</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3" name="CustomShape 10"/>
          <p:cNvSpPr/>
          <p:nvPr/>
        </p:nvSpPr>
        <p:spPr>
          <a:xfrm>
            <a:off x="399960" y="358200"/>
            <a:ext cx="8517960" cy="570240"/>
          </a:xfrm>
          <a:prstGeom prst="rect">
            <a:avLst/>
          </a:prstGeom>
          <a:noFill/>
          <a:ln w="0">
            <a:noFill/>
          </a:ln>
        </p:spPr>
        <p:style>
          <a:lnRef idx="0"/>
          <a:fillRef idx="0"/>
          <a:effectRef idx="0"/>
          <a:fontRef idx="minor"/>
        </p:style>
        <p:txBody>
          <a:bodyPr lIns="90000" rIns="90000" tIns="91440" bIns="91440" anchor="t">
            <a:noAutofit/>
          </a:bodyPr>
          <a:p>
            <a:pPr>
              <a:lnSpc>
                <a:spcPct val="100000"/>
              </a:lnSpc>
            </a:pPr>
            <a:r>
              <a:rPr b="0" lang="es-AR" sz="4400" spc="-1" strike="noStrike">
                <a:solidFill>
                  <a:srgbClr val="000000"/>
                </a:solidFill>
                <a:latin typeface="Calibri"/>
                <a:ea typeface="Calibri"/>
              </a:rPr>
              <a:t>Funciones</a:t>
            </a:r>
            <a:endParaRPr b="0" lang="es-AR" sz="4400" spc="-1" strike="noStrike">
              <a:solidFill>
                <a:srgbClr val="000000"/>
              </a:solidFill>
              <a:latin typeface="Arial"/>
            </a:endParaRPr>
          </a:p>
        </p:txBody>
      </p:sp>
      <p:sp>
        <p:nvSpPr>
          <p:cNvPr id="1004" name="CustomShape 11"/>
          <p:cNvSpPr/>
          <p:nvPr/>
        </p:nvSpPr>
        <p:spPr>
          <a:xfrm>
            <a:off x="1179720" y="1996200"/>
            <a:ext cx="2357280" cy="3058560"/>
          </a:xfrm>
          <a:prstGeom prst="ellipse">
            <a:avLst/>
          </a:prstGeom>
          <a:solidFill>
            <a:schemeClr val="lt2"/>
          </a:solidFill>
          <a:ln w="19080">
            <a:solidFill>
              <a:srgbClr val="1f497d"/>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grpSp>
        <p:nvGrpSpPr>
          <p:cNvPr id="1005" name="Group 3"/>
          <p:cNvGrpSpPr/>
          <p:nvPr/>
        </p:nvGrpSpPr>
        <p:grpSpPr>
          <a:xfrm>
            <a:off x="1930320" y="1996200"/>
            <a:ext cx="936000" cy="634680"/>
            <a:chOff x="1930320" y="1996200"/>
            <a:chExt cx="936000" cy="634680"/>
          </a:xfrm>
        </p:grpSpPr>
        <p:sp>
          <p:nvSpPr>
            <p:cNvPr id="1006" name="CustomShape 12"/>
            <p:cNvSpPr/>
            <p:nvPr/>
          </p:nvSpPr>
          <p:spPr>
            <a:xfrm>
              <a:off x="2235600" y="2314800"/>
              <a:ext cx="268920" cy="31608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007" name="CustomShape 14"/>
            <p:cNvSpPr/>
            <p:nvPr/>
          </p:nvSpPr>
          <p:spPr>
            <a:xfrm>
              <a:off x="1930320" y="1996200"/>
              <a:ext cx="936000" cy="316080"/>
            </a:xfrm>
            <a:prstGeom prst="rect">
              <a:avLst/>
            </a:prstGeom>
            <a:noFill/>
            <a:ln w="0">
              <a:noFill/>
            </a:ln>
          </p:spPr>
          <p:style>
            <a:lnRef idx="0"/>
            <a:fillRef idx="0"/>
            <a:effectRef idx="0"/>
            <a:fontRef idx="minor"/>
          </p:style>
          <p:txBody>
            <a:bodyPr lIns="90000" rIns="90000" tIns="158040" bIns="158040" anchor="t">
              <a:noAutofit/>
            </a:bodyPr>
            <a:p>
              <a:pPr algn="ctr">
                <a:lnSpc>
                  <a:spcPct val="100000"/>
                </a:lnSpc>
              </a:pPr>
              <a:r>
                <a:rPr b="0" lang="es-AR" sz="1400" spc="-1" strike="noStrike">
                  <a:solidFill>
                    <a:srgbClr val="4f81bd"/>
                  </a:solidFill>
                  <a:latin typeface="Arial"/>
                  <a:ea typeface="Arial"/>
                </a:rPr>
                <a:t>Haskell</a:t>
              </a:r>
              <a:endParaRPr b="0" lang="es-AR" sz="1400" spc="-1" strike="noStrike">
                <a:solidFill>
                  <a:srgbClr val="000000"/>
                </a:solidFill>
                <a:latin typeface="Arial"/>
              </a:endParaRPr>
            </a:p>
          </p:txBody>
        </p:sp>
      </p:grpSp>
      <p:grpSp>
        <p:nvGrpSpPr>
          <p:cNvPr id="1008" name="Group 6"/>
          <p:cNvGrpSpPr/>
          <p:nvPr/>
        </p:nvGrpSpPr>
        <p:grpSpPr>
          <a:xfrm>
            <a:off x="1489680" y="3699720"/>
            <a:ext cx="740880" cy="634680"/>
            <a:chOff x="1489680" y="3699720"/>
            <a:chExt cx="740880" cy="634680"/>
          </a:xfrm>
        </p:grpSpPr>
        <p:sp>
          <p:nvSpPr>
            <p:cNvPr id="1009" name="CustomShape 15"/>
            <p:cNvSpPr/>
            <p:nvPr/>
          </p:nvSpPr>
          <p:spPr>
            <a:xfrm>
              <a:off x="1725840" y="4018320"/>
              <a:ext cx="268920" cy="31608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010" name="CustomShape 17"/>
            <p:cNvSpPr/>
            <p:nvPr/>
          </p:nvSpPr>
          <p:spPr>
            <a:xfrm>
              <a:off x="1489680" y="3699720"/>
              <a:ext cx="740880" cy="316080"/>
            </a:xfrm>
            <a:prstGeom prst="rect">
              <a:avLst/>
            </a:prstGeom>
            <a:noFill/>
            <a:ln w="0">
              <a:noFill/>
            </a:ln>
          </p:spPr>
          <p:style>
            <a:lnRef idx="0"/>
            <a:fillRef idx="0"/>
            <a:effectRef idx="0"/>
            <a:fontRef idx="minor"/>
          </p:style>
          <p:txBody>
            <a:bodyPr lIns="90000" rIns="90000" tIns="158040" bIns="158040" anchor="t">
              <a:noAutofit/>
            </a:bodyPr>
            <a:p>
              <a:pPr algn="ctr">
                <a:lnSpc>
                  <a:spcPct val="100000"/>
                </a:lnSpc>
              </a:pPr>
              <a:r>
                <a:rPr b="0" lang="es-AR" sz="1400" spc="-1" strike="noStrike">
                  <a:solidFill>
                    <a:srgbClr val="4f81bd"/>
                  </a:solidFill>
                  <a:latin typeface="Arial"/>
                  <a:ea typeface="Arial"/>
                </a:rPr>
                <a:t>Java</a:t>
              </a:r>
              <a:endParaRPr b="0" lang="es-AR" sz="1400" spc="-1" strike="noStrike">
                <a:solidFill>
                  <a:srgbClr val="000000"/>
                </a:solidFill>
                <a:latin typeface="Arial"/>
              </a:endParaRPr>
            </a:p>
          </p:txBody>
        </p:sp>
      </p:grpSp>
      <p:grpSp>
        <p:nvGrpSpPr>
          <p:cNvPr id="1011" name="Group 9"/>
          <p:cNvGrpSpPr/>
          <p:nvPr/>
        </p:nvGrpSpPr>
        <p:grpSpPr>
          <a:xfrm>
            <a:off x="2311560" y="4248720"/>
            <a:ext cx="740880" cy="634680"/>
            <a:chOff x="2311560" y="4248720"/>
            <a:chExt cx="740880" cy="634680"/>
          </a:xfrm>
        </p:grpSpPr>
        <p:sp>
          <p:nvSpPr>
            <p:cNvPr id="1012" name="CustomShape 18"/>
            <p:cNvSpPr/>
            <p:nvPr/>
          </p:nvSpPr>
          <p:spPr>
            <a:xfrm>
              <a:off x="2547360" y="4567320"/>
              <a:ext cx="268920" cy="31608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013" name="CustomShape 19"/>
            <p:cNvSpPr/>
            <p:nvPr/>
          </p:nvSpPr>
          <p:spPr>
            <a:xfrm>
              <a:off x="2311560" y="4248720"/>
              <a:ext cx="740880" cy="316080"/>
            </a:xfrm>
            <a:prstGeom prst="rect">
              <a:avLst/>
            </a:prstGeom>
            <a:noFill/>
            <a:ln w="0">
              <a:noFill/>
            </a:ln>
          </p:spPr>
          <p:style>
            <a:lnRef idx="0"/>
            <a:fillRef idx="0"/>
            <a:effectRef idx="0"/>
            <a:fontRef idx="minor"/>
          </p:style>
          <p:txBody>
            <a:bodyPr lIns="90000" rIns="90000" tIns="158040" bIns="158040" anchor="t">
              <a:noAutofit/>
            </a:bodyPr>
            <a:p>
              <a:pPr algn="ctr">
                <a:lnSpc>
                  <a:spcPct val="100000"/>
                </a:lnSpc>
              </a:pPr>
              <a:r>
                <a:rPr b="0" lang="es-AR" sz="1400" spc="-1" strike="noStrike">
                  <a:solidFill>
                    <a:srgbClr val="4f81bd"/>
                  </a:solidFill>
                  <a:latin typeface="Arial"/>
                  <a:ea typeface="Arial"/>
                </a:rPr>
                <a:t>PHP</a:t>
              </a:r>
              <a:endParaRPr b="0" lang="es-AR" sz="1400" spc="-1" strike="noStrike">
                <a:solidFill>
                  <a:srgbClr val="000000"/>
                </a:solidFill>
                <a:latin typeface="Arial"/>
              </a:endParaRPr>
            </a:p>
          </p:txBody>
        </p:sp>
      </p:grpSp>
      <p:sp>
        <p:nvSpPr>
          <p:cNvPr id="1014" name="CustomShape 20"/>
          <p:cNvSpPr/>
          <p:nvPr/>
        </p:nvSpPr>
        <p:spPr>
          <a:xfrm>
            <a:off x="5769360" y="1996200"/>
            <a:ext cx="2357280" cy="3058560"/>
          </a:xfrm>
          <a:prstGeom prst="ellipse">
            <a:avLst/>
          </a:prstGeom>
          <a:solidFill>
            <a:schemeClr val="lt2"/>
          </a:solidFill>
          <a:ln w="19080">
            <a:solidFill>
              <a:srgbClr val="1f497d"/>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grpSp>
        <p:nvGrpSpPr>
          <p:cNvPr id="1015" name="Group 11"/>
          <p:cNvGrpSpPr/>
          <p:nvPr/>
        </p:nvGrpSpPr>
        <p:grpSpPr>
          <a:xfrm>
            <a:off x="6577560" y="2155680"/>
            <a:ext cx="740880" cy="634680"/>
            <a:chOff x="6577560" y="2155680"/>
            <a:chExt cx="740880" cy="634680"/>
          </a:xfrm>
        </p:grpSpPr>
        <p:sp>
          <p:nvSpPr>
            <p:cNvPr id="1016" name="CustomShape 21"/>
            <p:cNvSpPr/>
            <p:nvPr/>
          </p:nvSpPr>
          <p:spPr>
            <a:xfrm>
              <a:off x="6813720" y="2474280"/>
              <a:ext cx="268920" cy="31608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017" name="CustomShape 22"/>
            <p:cNvSpPr/>
            <p:nvPr/>
          </p:nvSpPr>
          <p:spPr>
            <a:xfrm>
              <a:off x="6577560" y="2155680"/>
              <a:ext cx="740880" cy="316080"/>
            </a:xfrm>
            <a:prstGeom prst="rect">
              <a:avLst/>
            </a:prstGeom>
            <a:noFill/>
            <a:ln w="0">
              <a:noFill/>
            </a:ln>
          </p:spPr>
          <p:style>
            <a:lnRef idx="0"/>
            <a:fillRef idx="0"/>
            <a:effectRef idx="0"/>
            <a:fontRef idx="minor"/>
          </p:style>
          <p:txBody>
            <a:bodyPr lIns="90000" rIns="90000" tIns="158040" bIns="158040" anchor="t">
              <a:noAutofit/>
            </a:bodyPr>
            <a:p>
              <a:pPr algn="ctr">
                <a:lnSpc>
                  <a:spcPct val="100000"/>
                </a:lnSpc>
              </a:pPr>
              <a:r>
                <a:rPr b="0" lang="es-AR" sz="1400" spc="-1" strike="noStrike">
                  <a:solidFill>
                    <a:srgbClr val="4f81bd"/>
                  </a:solidFill>
                  <a:latin typeface="Arial"/>
                  <a:ea typeface="Arial"/>
                </a:rPr>
                <a:t>1987</a:t>
              </a:r>
              <a:endParaRPr b="0" lang="es-AR" sz="1400" spc="-1" strike="noStrike">
                <a:solidFill>
                  <a:srgbClr val="000000"/>
                </a:solidFill>
                <a:latin typeface="Arial"/>
              </a:endParaRPr>
            </a:p>
          </p:txBody>
        </p:sp>
      </p:grpSp>
      <p:grpSp>
        <p:nvGrpSpPr>
          <p:cNvPr id="1018" name="Group 12"/>
          <p:cNvGrpSpPr/>
          <p:nvPr/>
        </p:nvGrpSpPr>
        <p:grpSpPr>
          <a:xfrm>
            <a:off x="6577560" y="3699720"/>
            <a:ext cx="740880" cy="634680"/>
            <a:chOff x="6577560" y="3699720"/>
            <a:chExt cx="740880" cy="634680"/>
          </a:xfrm>
        </p:grpSpPr>
        <p:sp>
          <p:nvSpPr>
            <p:cNvPr id="1019" name="CustomShape 24"/>
            <p:cNvSpPr/>
            <p:nvPr/>
          </p:nvSpPr>
          <p:spPr>
            <a:xfrm>
              <a:off x="6813720" y="4018320"/>
              <a:ext cx="268920" cy="31608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020" name="CustomShape 25"/>
            <p:cNvSpPr/>
            <p:nvPr/>
          </p:nvSpPr>
          <p:spPr>
            <a:xfrm>
              <a:off x="6577560" y="3699720"/>
              <a:ext cx="740880" cy="316080"/>
            </a:xfrm>
            <a:prstGeom prst="rect">
              <a:avLst/>
            </a:prstGeom>
            <a:noFill/>
            <a:ln w="0">
              <a:noFill/>
            </a:ln>
          </p:spPr>
          <p:style>
            <a:lnRef idx="0"/>
            <a:fillRef idx="0"/>
            <a:effectRef idx="0"/>
            <a:fontRef idx="minor"/>
          </p:style>
          <p:txBody>
            <a:bodyPr lIns="90000" rIns="90000" tIns="158040" bIns="158040" anchor="t">
              <a:noAutofit/>
            </a:bodyPr>
            <a:p>
              <a:pPr algn="ctr">
                <a:lnSpc>
                  <a:spcPct val="100000"/>
                </a:lnSpc>
              </a:pPr>
              <a:r>
                <a:rPr b="0" lang="es-AR" sz="1400" spc="-1" strike="noStrike">
                  <a:solidFill>
                    <a:srgbClr val="4f81bd"/>
                  </a:solidFill>
                  <a:latin typeface="Arial"/>
                  <a:ea typeface="Arial"/>
                </a:rPr>
                <a:t>1995</a:t>
              </a:r>
              <a:endParaRPr b="0" lang="es-AR" sz="1400" spc="-1" strike="noStrike">
                <a:solidFill>
                  <a:srgbClr val="000000"/>
                </a:solidFill>
                <a:latin typeface="Arial"/>
              </a:endParaRPr>
            </a:p>
            <a:p>
              <a:pPr algn="ctr">
                <a:lnSpc>
                  <a:spcPct val="100000"/>
                </a:lnSpc>
              </a:pPr>
              <a:endParaRPr b="0" lang="es-AR" sz="1400" spc="-1" strike="noStrike">
                <a:solidFill>
                  <a:srgbClr val="000000"/>
                </a:solidFill>
                <a:latin typeface="Arial"/>
              </a:endParaRPr>
            </a:p>
          </p:txBody>
        </p:sp>
      </p:grpSp>
      <p:sp>
        <p:nvSpPr>
          <p:cNvPr id="1021" name="CustomShape 27"/>
          <p:cNvSpPr/>
          <p:nvPr/>
        </p:nvSpPr>
        <p:spPr>
          <a:xfrm>
            <a:off x="2507400" y="2474280"/>
            <a:ext cx="4304160" cy="156960"/>
          </a:xfrm>
          <a:custGeom>
            <a:avLst/>
            <a:gdLst>
              <a:gd name="textAreaLeft" fmla="*/ 0 w 4304160"/>
              <a:gd name="textAreaRight" fmla="*/ 4304520 w 4304160"/>
              <a:gd name="textAreaTop" fmla="*/ 0 h 156960"/>
              <a:gd name="textAreaBottom" fmla="*/ 157320 h 156960"/>
            </a:gdLst>
            <a:ahLst/>
            <a:rect l="textAreaLeft" t="textAreaTop" r="textAreaRight" b="textAreaBottom"/>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1022" name="CustomShape 28"/>
          <p:cNvSpPr/>
          <p:nvPr/>
        </p:nvSpPr>
        <p:spPr>
          <a:xfrm>
            <a:off x="1997280" y="4177800"/>
            <a:ext cx="4813920" cy="360"/>
          </a:xfrm>
          <a:custGeom>
            <a:avLst/>
            <a:gdLst>
              <a:gd name="textAreaLeft" fmla="*/ 0 w 4813920"/>
              <a:gd name="textAreaRight" fmla="*/ 4814280 w 4813920"/>
              <a:gd name="textAreaTop" fmla="*/ 0 h 360"/>
              <a:gd name="textAreaBottom" fmla="*/ 720 h 360"/>
            </a:gdLst>
            <a:ahLst/>
            <a:rect l="textAreaLeft" t="textAreaTop" r="textAreaRight" b="textAreaBottom"/>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txBody>
          <a:bodyPr lIns="90000" rIns="90000" tIns="-44280" bIns="-44280" anchor="t">
            <a:noAutofit/>
          </a:bodyPr>
          <a:p>
            <a:endParaRPr b="0" lang="es-AR" sz="1800" spc="-1" strike="noStrike">
              <a:solidFill>
                <a:srgbClr val="000000"/>
              </a:solidFill>
              <a:latin typeface="Arial"/>
            </a:endParaRPr>
          </a:p>
        </p:txBody>
      </p:sp>
      <p:sp>
        <p:nvSpPr>
          <p:cNvPr id="1023" name="CustomShape 29"/>
          <p:cNvSpPr/>
          <p:nvPr/>
        </p:nvSpPr>
        <p:spPr>
          <a:xfrm flipH="1" rot="10800000">
            <a:off x="2819160" y="4180320"/>
            <a:ext cx="3992400" cy="546480"/>
          </a:xfrm>
          <a:custGeom>
            <a:avLst/>
            <a:gdLst>
              <a:gd name="textAreaLeft" fmla="*/ 360 w 3992400"/>
              <a:gd name="textAreaRight" fmla="*/ 3993120 w 3992400"/>
              <a:gd name="textAreaTop" fmla="*/ 0 h 546480"/>
              <a:gd name="textAreaBottom" fmla="*/ 546840 h 546480"/>
            </a:gdLst>
            <a:ahLst/>
            <a:rect l="textAreaLeft" t="textAreaTop" r="textAreaRight" b="textAreaBottom"/>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txBody>
          <a:bodyPr lIns="90000" rIns="90000" tIns="45000" bIns="45000" anchor="t">
            <a:noAutofit/>
          </a:bodyPr>
          <a:p>
            <a:endParaRPr b="0" lang="es-AR" sz="1800" spc="-1" strike="noStrike">
              <a:solidFill>
                <a:srgbClr val="000000"/>
              </a:solidFill>
              <a:latin typeface="Arial"/>
            </a:endParaRPr>
          </a:p>
        </p:txBody>
      </p:sp>
      <p:sp>
        <p:nvSpPr>
          <p:cNvPr id="1024" name="CustomShape 44"/>
          <p:cNvSpPr/>
          <p:nvPr/>
        </p:nvSpPr>
        <p:spPr>
          <a:xfrm>
            <a:off x="2625120" y="5115240"/>
            <a:ext cx="3813480" cy="349560"/>
          </a:xfrm>
          <a:prstGeom prst="rect">
            <a:avLst/>
          </a:prstGeom>
          <a:noFill/>
          <a:ln w="0">
            <a:noFill/>
          </a:ln>
        </p:spPr>
        <p:style>
          <a:lnRef idx="0"/>
          <a:fillRef idx="0"/>
          <a:effectRef idx="0"/>
          <a:fontRef idx="minor"/>
        </p:style>
        <p:txBody>
          <a:bodyPr lIns="90000" rIns="90000" tIns="174960" bIns="174960" anchor="t">
            <a:noAutofit/>
          </a:bodyPr>
          <a:p>
            <a:pPr algn="ctr">
              <a:lnSpc>
                <a:spcPct val="100000"/>
              </a:lnSpc>
            </a:pPr>
            <a:r>
              <a:rPr b="0" lang="es-AR" sz="1800" spc="-1" strike="noStrike">
                <a:solidFill>
                  <a:srgbClr val="ffffff"/>
                </a:solidFill>
                <a:latin typeface="Courier New"/>
                <a:ea typeface="Courier New"/>
              </a:rPr>
              <a:t>Lenguaje</a:t>
            </a:r>
            <a:r>
              <a:rPr b="0" lang="es-AR" sz="1800" spc="-1" strike="noStrike">
                <a:solidFill>
                  <a:srgbClr val="f6b26b"/>
                </a:solidFill>
                <a:latin typeface="Courier New"/>
                <a:ea typeface="Courier New"/>
              </a:rPr>
              <a:t> -&gt; </a:t>
            </a:r>
            <a:r>
              <a:rPr b="0" lang="es-AR" sz="1800" spc="-1" strike="noStrike">
                <a:solidFill>
                  <a:srgbClr val="ffffff"/>
                </a:solidFill>
                <a:latin typeface="Courier New"/>
                <a:ea typeface="Courier New"/>
              </a:rPr>
              <a:t>Año</a:t>
            </a:r>
            <a:endParaRPr b="0" lang="es-AR" sz="1800" spc="-1" strike="noStrike">
              <a:solidFill>
                <a:srgbClr val="000000"/>
              </a:solidFill>
              <a:latin typeface="Arial"/>
            </a:endParaRPr>
          </a:p>
        </p:txBody>
      </p:sp>
      <p:grpSp>
        <p:nvGrpSpPr>
          <p:cNvPr id="1025" name="Group 13"/>
          <p:cNvGrpSpPr/>
          <p:nvPr/>
        </p:nvGrpSpPr>
        <p:grpSpPr>
          <a:xfrm>
            <a:off x="6157440" y="3062520"/>
            <a:ext cx="740880" cy="634680"/>
            <a:chOff x="6157440" y="3062520"/>
            <a:chExt cx="740880" cy="634680"/>
          </a:xfrm>
        </p:grpSpPr>
        <p:sp>
          <p:nvSpPr>
            <p:cNvPr id="1026" name="CustomShape 45"/>
            <p:cNvSpPr/>
            <p:nvPr/>
          </p:nvSpPr>
          <p:spPr>
            <a:xfrm>
              <a:off x="6393600" y="3381120"/>
              <a:ext cx="268920" cy="31608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027" name="CustomShape 46"/>
            <p:cNvSpPr/>
            <p:nvPr/>
          </p:nvSpPr>
          <p:spPr>
            <a:xfrm>
              <a:off x="6157440" y="3062520"/>
              <a:ext cx="740880" cy="316080"/>
            </a:xfrm>
            <a:prstGeom prst="rect">
              <a:avLst/>
            </a:prstGeom>
            <a:noFill/>
            <a:ln w="0">
              <a:noFill/>
            </a:ln>
          </p:spPr>
          <p:style>
            <a:lnRef idx="0"/>
            <a:fillRef idx="0"/>
            <a:effectRef idx="0"/>
            <a:fontRef idx="minor"/>
          </p:style>
          <p:txBody>
            <a:bodyPr lIns="90000" rIns="90000" tIns="158040" bIns="158040" anchor="t">
              <a:noAutofit/>
            </a:bodyPr>
            <a:p>
              <a:pPr algn="ctr">
                <a:lnSpc>
                  <a:spcPct val="100000"/>
                </a:lnSpc>
              </a:pPr>
              <a:r>
                <a:rPr b="0" lang="es-AR" sz="1400" spc="-1" strike="noStrike">
                  <a:solidFill>
                    <a:srgbClr val="4f81bd"/>
                  </a:solidFill>
                  <a:latin typeface="Arial"/>
                  <a:ea typeface="Arial"/>
                </a:rPr>
                <a:t>2003</a:t>
              </a:r>
              <a:endParaRPr b="0" lang="es-AR" sz="1400" spc="-1" strike="noStrike">
                <a:solidFill>
                  <a:srgbClr val="000000"/>
                </a:solidFill>
                <a:latin typeface="Arial"/>
              </a:endParaRPr>
            </a:p>
          </p:txBody>
        </p:sp>
      </p:grpSp>
      <p:grpSp>
        <p:nvGrpSpPr>
          <p:cNvPr id="1028" name="Group 14"/>
          <p:cNvGrpSpPr/>
          <p:nvPr/>
        </p:nvGrpSpPr>
        <p:grpSpPr>
          <a:xfrm>
            <a:off x="2027880" y="2982960"/>
            <a:ext cx="740880" cy="634680"/>
            <a:chOff x="2027880" y="2982960"/>
            <a:chExt cx="740880" cy="634680"/>
          </a:xfrm>
        </p:grpSpPr>
        <p:sp>
          <p:nvSpPr>
            <p:cNvPr id="1029" name="CustomShape 47"/>
            <p:cNvSpPr/>
            <p:nvPr/>
          </p:nvSpPr>
          <p:spPr>
            <a:xfrm>
              <a:off x="2263680" y="3301560"/>
              <a:ext cx="268920" cy="316080"/>
            </a:xfrm>
            <a:prstGeom prst="flowChartConnector">
              <a:avLst/>
            </a:prstGeom>
            <a:solidFill>
              <a:srgbClr val="434343"/>
            </a:solidFill>
            <a:ln w="9360">
              <a:solidFill>
                <a:srgbClr val="ffffff"/>
              </a:solidFill>
              <a:round/>
            </a:ln>
          </p:spPr>
          <p:style>
            <a:lnRef idx="0"/>
            <a:fillRef idx="0"/>
            <a:effectRef idx="0"/>
            <a:fontRef idx="minor"/>
          </p:style>
          <p:txBody>
            <a:bodyPr lIns="90000" rIns="90000" tIns="45000" bIns="45000" anchor="t">
              <a:noAutofit/>
            </a:bodyPr>
            <a:p>
              <a:endParaRPr b="0" lang="es-AR" sz="1800" spc="-1" strike="noStrike">
                <a:solidFill>
                  <a:srgbClr val="ffffff"/>
                </a:solidFill>
                <a:latin typeface="Arial"/>
              </a:endParaRPr>
            </a:p>
          </p:txBody>
        </p:sp>
        <p:sp>
          <p:nvSpPr>
            <p:cNvPr id="1030" name="CustomShape 48"/>
            <p:cNvSpPr/>
            <p:nvPr/>
          </p:nvSpPr>
          <p:spPr>
            <a:xfrm>
              <a:off x="2027880" y="2982960"/>
              <a:ext cx="740880" cy="316080"/>
            </a:xfrm>
            <a:prstGeom prst="rect">
              <a:avLst/>
            </a:prstGeom>
            <a:noFill/>
            <a:ln w="0">
              <a:noFill/>
            </a:ln>
          </p:spPr>
          <p:style>
            <a:lnRef idx="0"/>
            <a:fillRef idx="0"/>
            <a:effectRef idx="0"/>
            <a:fontRef idx="minor"/>
          </p:style>
          <p:txBody>
            <a:bodyPr lIns="90000" rIns="90000" tIns="158040" bIns="158040" anchor="t">
              <a:noAutofit/>
            </a:bodyPr>
            <a:p>
              <a:pPr algn="ctr">
                <a:lnSpc>
                  <a:spcPct val="100000"/>
                </a:lnSpc>
              </a:pPr>
              <a:r>
                <a:rPr b="0" lang="es-AR" sz="1400" spc="-1" strike="noStrike">
                  <a:solidFill>
                    <a:srgbClr val="4f81bd"/>
                  </a:solidFill>
                  <a:latin typeface="Arial"/>
                  <a:ea typeface="Arial"/>
                </a:rPr>
                <a:t>Scala</a:t>
              </a:r>
              <a:endParaRPr b="0" lang="es-AR" sz="1400" spc="-1" strike="noStrike">
                <a:solidFill>
                  <a:srgbClr val="000000"/>
                </a:solidFill>
                <a:latin typeface="Arial"/>
              </a:endParaRPr>
            </a:p>
          </p:txBody>
        </p:sp>
      </p:grpSp>
      <p:sp>
        <p:nvSpPr>
          <p:cNvPr id="1031" name="CustomShape 49"/>
          <p:cNvSpPr/>
          <p:nvPr/>
        </p:nvSpPr>
        <p:spPr>
          <a:xfrm>
            <a:off x="2535120" y="3461040"/>
            <a:ext cx="3855960" cy="77040"/>
          </a:xfrm>
          <a:custGeom>
            <a:avLst/>
            <a:gdLst>
              <a:gd name="textAreaLeft" fmla="*/ 0 w 3855960"/>
              <a:gd name="textAreaRight" fmla="*/ 3856320 w 3855960"/>
              <a:gd name="textAreaTop" fmla="*/ 0 h 77040"/>
              <a:gd name="textAreaBottom" fmla="*/ 77400 h 77040"/>
            </a:gdLst>
            <a:ahLst/>
            <a:rect l="textAreaLeft" t="textAreaTop" r="textAreaRight" b="textAreaBottom"/>
            <a:pathLst>
              <a:path w="21600" h="21600">
                <a:moveTo>
                  <a:pt x="0" y="0"/>
                </a:moveTo>
                <a:lnTo>
                  <a:pt x="21600" y="21600"/>
                </a:lnTo>
              </a:path>
            </a:pathLst>
          </a:custGeom>
          <a:noFill/>
          <a:ln w="28440">
            <a:solidFill>
              <a:srgbClr val="1f497d"/>
            </a:solidFill>
            <a:round/>
            <a:tailEnd len="med" type="triangle" w="med"/>
          </a:ln>
        </p:spPr>
        <p:style>
          <a:lnRef idx="0"/>
          <a:fillRef idx="0"/>
          <a:effectRef idx="0"/>
          <a:fontRef idx="minor"/>
        </p:style>
        <p:txBody>
          <a:bodyPr lIns="90000" rIns="90000" tIns="32400" bIns="32400" anchor="t">
            <a:noAutofit/>
          </a:bodyPr>
          <a:p>
            <a:endParaRPr b="0" lang="es-AR"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6" name="TextShape 1"/>
          <p:cNvSpPr/>
          <p:nvPr/>
        </p:nvSpPr>
        <p:spPr>
          <a:xfrm>
            <a:off x="178920" y="1771920"/>
            <a:ext cx="8784000" cy="3743280"/>
          </a:xfrm>
          <a:prstGeom prst="rect">
            <a:avLst/>
          </a:prstGeom>
          <a:noFill/>
          <a:ln w="9360">
            <a:noFill/>
          </a:ln>
        </p:spPr>
        <p:style>
          <a:lnRef idx="0"/>
          <a:fillRef idx="0"/>
          <a:effectRef idx="0"/>
          <a:fontRef idx="minor"/>
        </p:style>
        <p:txBody>
          <a:bodyPr lIns="68400" rIns="68400" tIns="34200" bIns="34200" anchor="t">
            <a:normAutofit/>
          </a:bodyPr>
          <a:p>
            <a:pPr marL="240120" indent="-239760">
              <a:lnSpc>
                <a:spcPct val="100000"/>
              </a:lnSpc>
              <a:spcBef>
                <a:spcPts val="935"/>
              </a:spcBef>
              <a:buClr>
                <a:srgbClr val="000000"/>
              </a:buClr>
              <a:buFont typeface="Symbol"/>
              <a:buAutoNum type="arabicParenR"/>
            </a:pPr>
            <a:r>
              <a:rPr b="0" lang="es-AR" sz="2000" spc="-1" strike="noStrike">
                <a:solidFill>
                  <a:srgbClr val="000000"/>
                </a:solidFill>
                <a:highlight>
                  <a:srgbClr val="ffffff"/>
                </a:highlight>
                <a:latin typeface="Arial"/>
                <a:ea typeface="DejaVu Sans"/>
              </a:rPr>
              <a:t>La programación funcional nos permitirá desarrollar software mucho más legible y fácil de testear, nos concentramos en qué estamos haciendo y no en cómo se está haciendo</a:t>
            </a:r>
            <a:endParaRPr b="0" lang="es-AR" sz="2000" spc="-1" strike="noStrike">
              <a:solidFill>
                <a:srgbClr val="000000"/>
              </a:solidFill>
              <a:latin typeface="Arial"/>
            </a:endParaRPr>
          </a:p>
          <a:p>
            <a:pPr marL="240120" indent="-239760">
              <a:lnSpc>
                <a:spcPct val="100000"/>
              </a:lnSpc>
              <a:spcBef>
                <a:spcPts val="935"/>
              </a:spcBef>
              <a:buClr>
                <a:srgbClr val="000000"/>
              </a:buClr>
              <a:buFont typeface="Symbol"/>
              <a:buAutoNum type="arabicParenR"/>
            </a:pPr>
            <a:r>
              <a:rPr b="0" lang="es-AR" sz="2000" spc="-1" strike="noStrike">
                <a:solidFill>
                  <a:srgbClr val="000000"/>
                </a:solidFill>
                <a:highlight>
                  <a:srgbClr val="ffffff"/>
                </a:highlight>
                <a:latin typeface="Arial"/>
                <a:ea typeface="DejaVu Sans"/>
              </a:rPr>
              <a:t>Pensar el concepto de dominio y codominio de mis funciones</a:t>
            </a:r>
            <a:endParaRPr b="0" lang="es-AR" sz="2000" spc="-1" strike="noStrike">
              <a:solidFill>
                <a:srgbClr val="000000"/>
              </a:solidFill>
              <a:latin typeface="Arial"/>
            </a:endParaRPr>
          </a:p>
        </p:txBody>
      </p:sp>
      <p:sp>
        <p:nvSpPr>
          <p:cNvPr id="1067" name="TextShape 2"/>
          <p:cNvSpPr/>
          <p:nvPr/>
        </p:nvSpPr>
        <p:spPr>
          <a:xfrm>
            <a:off x="179640" y="621720"/>
            <a:ext cx="8783640" cy="710280"/>
          </a:xfrm>
          <a:prstGeom prst="rect">
            <a:avLst/>
          </a:prstGeom>
          <a:noFill/>
          <a:ln w="9360">
            <a:noFill/>
          </a:ln>
        </p:spPr>
        <p:style>
          <a:lnRef idx="0"/>
          <a:fillRef idx="0"/>
          <a:effectRef idx="0"/>
          <a:fontRef idx="minor"/>
        </p:style>
        <p:txBody>
          <a:bodyPr lIns="68400" rIns="68400" tIns="34200" bIns="34200" anchor="t">
            <a:normAutofit/>
          </a:bodyPr>
          <a:p>
            <a:pPr>
              <a:lnSpc>
                <a:spcPct val="100000"/>
              </a:lnSpc>
            </a:pPr>
            <a:r>
              <a:rPr b="0" lang="es-AR" sz="2400" spc="-1" strike="noStrike">
                <a:solidFill>
                  <a:srgbClr val="000000"/>
                </a:solidFill>
                <a:latin typeface="Arial"/>
                <a:ea typeface="DejaVu Sans"/>
              </a:rPr>
              <a:t>Conclusiones</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8" name="TextShape 1"/>
          <p:cNvSpPr/>
          <p:nvPr/>
        </p:nvSpPr>
        <p:spPr>
          <a:xfrm>
            <a:off x="179280" y="1058400"/>
            <a:ext cx="8783640" cy="353160"/>
          </a:xfrm>
          <a:prstGeom prst="rect">
            <a:avLst/>
          </a:prstGeom>
          <a:noFill/>
          <a:ln w="9360">
            <a:noFill/>
          </a:ln>
        </p:spPr>
        <p:style>
          <a:lnRef idx="0"/>
          <a:fillRef idx="0"/>
          <a:effectRef idx="0"/>
          <a:fontRef idx="minor"/>
        </p:style>
        <p:txBody>
          <a:bodyPr lIns="68400" rIns="68400" tIns="34200" bIns="34200" anchor="t">
            <a:noAutofit/>
          </a:bodyPr>
          <a:p>
            <a:pPr>
              <a:lnSpc>
                <a:spcPct val="100000"/>
              </a:lnSpc>
              <a:spcBef>
                <a:spcPts val="136"/>
              </a:spcBef>
              <a:spcAft>
                <a:spcPts val="799"/>
              </a:spcAft>
            </a:pPr>
            <a:r>
              <a:rPr b="0" lang="es-AR" sz="1400" spc="-1" strike="noStrike">
                <a:solidFill>
                  <a:srgbClr val="000000"/>
                </a:solidFill>
                <a:latin typeface="Arial"/>
                <a:ea typeface="DejaVu Sans"/>
              </a:rPr>
              <a:t>Preguntas</a:t>
            </a:r>
            <a:endParaRPr b="0" lang="es-AR" sz="1400" spc="-1" strike="noStrike">
              <a:solidFill>
                <a:srgbClr val="000000"/>
              </a:solidFill>
              <a:latin typeface="Arial"/>
            </a:endParaRPr>
          </a:p>
        </p:txBody>
      </p:sp>
      <p:pic>
        <p:nvPicPr>
          <p:cNvPr id="1069" name="Google Shape;744;g33e1b3ea9b_1_0" descr=""/>
          <p:cNvPicPr/>
          <p:nvPr/>
        </p:nvPicPr>
        <p:blipFill>
          <a:blip r:embed="rId1"/>
          <a:stretch/>
        </p:blipFill>
        <p:spPr>
          <a:xfrm>
            <a:off x="2337120" y="1626480"/>
            <a:ext cx="4105800" cy="360324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70" name="Google Shape;232;p33" descr="imagen.jpg"/>
          <p:cNvPicPr/>
          <p:nvPr/>
        </p:nvPicPr>
        <p:blipFill>
          <a:blip r:embed="rId1"/>
          <a:stretch/>
        </p:blipFill>
        <p:spPr>
          <a:xfrm>
            <a:off x="0" y="0"/>
            <a:ext cx="9142560" cy="6856560"/>
          </a:xfrm>
          <a:prstGeom prst="rect">
            <a:avLst/>
          </a:prstGeom>
          <a:ln w="0">
            <a:noFill/>
          </a:ln>
        </p:spPr>
      </p:pic>
      <p:sp>
        <p:nvSpPr>
          <p:cNvPr id="1071" name="CustomShape 1"/>
          <p:cNvSpPr/>
          <p:nvPr/>
        </p:nvSpPr>
        <p:spPr>
          <a:xfrm>
            <a:off x="0" y="6603840"/>
            <a:ext cx="9142560" cy="252720"/>
          </a:xfrm>
          <a:prstGeom prst="rect">
            <a:avLst/>
          </a:prstGeom>
          <a:solidFill>
            <a:schemeClr val="lt1"/>
          </a:solidFill>
          <a:ln w="0">
            <a:noFill/>
          </a:ln>
        </p:spPr>
        <p:style>
          <a:lnRef idx="0"/>
          <a:fillRef idx="0"/>
          <a:effectRef idx="0"/>
          <a:fontRef idx="minor"/>
        </p:style>
        <p:txBody>
          <a:bodyPr lIns="90000" rIns="90000" tIns="45000" bIns="45000" anchor="ctr">
            <a:noAutofit/>
          </a:bodyPr>
          <a:p>
            <a:pPr algn="ctr">
              <a:lnSpc>
                <a:spcPct val="100000"/>
              </a:lnSpc>
            </a:pPr>
            <a:r>
              <a:rPr b="0" lang="es-AR" sz="1800" spc="-1" strike="noStrike">
                <a:solidFill>
                  <a:srgbClr val="ffffff"/>
                </a:solidFill>
                <a:latin typeface="Calibri"/>
                <a:ea typeface="Calibri"/>
              </a:rPr>
              <a:t> </a:t>
            </a:r>
            <a:endParaRPr b="0" lang="es-AR" sz="1800" spc="-1" strike="noStrike">
              <a:solidFill>
                <a:srgbClr val="000000"/>
              </a:solidFill>
              <a:latin typeface="Arial"/>
            </a:endParaRPr>
          </a:p>
        </p:txBody>
      </p:sp>
      <p:pic>
        <p:nvPicPr>
          <p:cNvPr id="1072" name="Google Shape;234;p33" descr="logo solo-08.jpg"/>
          <p:cNvPicPr/>
          <p:nvPr/>
        </p:nvPicPr>
        <p:blipFill>
          <a:blip r:embed="rId2"/>
          <a:stretch/>
        </p:blipFill>
        <p:spPr>
          <a:xfrm>
            <a:off x="7505640" y="5885640"/>
            <a:ext cx="839880" cy="979920"/>
          </a:xfrm>
          <a:prstGeom prst="rect">
            <a:avLst/>
          </a:prstGeom>
          <a:ln w="0">
            <a:noFill/>
          </a:ln>
        </p:spPr>
      </p:pic>
    </p:spTree>
  </p:cSld>
  <mc:AlternateContent>
    <mc:Choice Requires="p14">
      <p:transition spd="med" p14:dur="700">
        <p:fade/>
      </p:transition>
    </mc:Choice>
    <mc:Fallback>
      <p:transition spd="med">
        <p:fade/>
      </p:transition>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2" name="CustomShape 1"/>
          <p:cNvSpPr/>
          <p:nvPr/>
        </p:nvSpPr>
        <p:spPr>
          <a:xfrm>
            <a:off x="457200" y="522720"/>
            <a:ext cx="6529680" cy="651600"/>
          </a:xfrm>
          <a:prstGeom prst="rect">
            <a:avLst/>
          </a:prstGeom>
          <a:noFill/>
          <a:ln w="0">
            <a:noFill/>
          </a:ln>
        </p:spPr>
        <p:style>
          <a:lnRef idx="0"/>
          <a:fillRef idx="0"/>
          <a:effectRef idx="0"/>
          <a:fontRef idx="minor"/>
        </p:style>
        <p:txBody>
          <a:bodyPr lIns="0" rIns="0" tIns="0" bIns="0" anchor="ctr">
            <a:noAutofit/>
          </a:bodyPr>
          <a:p>
            <a:pPr>
              <a:lnSpc>
                <a:spcPct val="150000"/>
              </a:lnSpc>
            </a:pPr>
            <a:r>
              <a:rPr b="0" lang="es-AR" sz="2800" spc="-1" strike="noStrike">
                <a:solidFill>
                  <a:srgbClr val="ffffff"/>
                </a:solidFill>
                <a:latin typeface="Arial"/>
                <a:ea typeface="Arial Narrow"/>
              </a:rPr>
              <a:t> </a:t>
            </a:r>
            <a:r>
              <a:rPr b="0" lang="es-AR" sz="2800" spc="-1" strike="noStrike">
                <a:solidFill>
                  <a:srgbClr val="ffffff"/>
                </a:solidFill>
                <a:latin typeface="Arial"/>
                <a:ea typeface="Arial Narrow"/>
              </a:rPr>
              <a:t>Programación Funcional</a:t>
            </a:r>
            <a:endParaRPr b="0" lang="es-AR" sz="2800" spc="-1" strike="noStrike">
              <a:solidFill>
                <a:srgbClr val="000000"/>
              </a:solidFill>
              <a:latin typeface="Arial"/>
            </a:endParaRPr>
          </a:p>
        </p:txBody>
      </p:sp>
      <p:pic>
        <p:nvPicPr>
          <p:cNvPr id="1033" name="Picture 82" descr=""/>
          <p:cNvPicPr/>
          <p:nvPr/>
        </p:nvPicPr>
        <p:blipFill>
          <a:blip r:embed="rId1"/>
          <a:stretch/>
        </p:blipFill>
        <p:spPr>
          <a:xfrm>
            <a:off x="574560" y="1303200"/>
            <a:ext cx="7815240" cy="529200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4" name="PlaceHolder 1"/>
          <p:cNvSpPr>
            <a:spLocks noGrp="1"/>
          </p:cNvSpPr>
          <p:nvPr>
            <p:ph type="title"/>
          </p:nvPr>
        </p:nvSpPr>
        <p:spPr>
          <a:xfrm>
            <a:off x="457200" y="273600"/>
            <a:ext cx="8228520" cy="1144080"/>
          </a:xfrm>
          <a:prstGeom prst="rect">
            <a:avLst/>
          </a:prstGeom>
          <a:noFill/>
          <a:ln w="0">
            <a:noFill/>
          </a:ln>
        </p:spPr>
        <p:txBody>
          <a:bodyPr lIns="0" rIns="0" tIns="0" bIns="0" anchor="ctr">
            <a:noAutofit/>
          </a:bodyPr>
          <a:p>
            <a:pPr indent="0" algn="ctr">
              <a:lnSpc>
                <a:spcPct val="100000"/>
              </a:lnSpc>
              <a:buNone/>
            </a:pPr>
            <a:r>
              <a:rPr b="0" lang="es-AR" sz="4400" spc="-1" strike="noStrike">
                <a:solidFill>
                  <a:srgbClr val="000000"/>
                </a:solidFill>
                <a:latin typeface="Arial"/>
              </a:rPr>
              <a:t>Functor</a:t>
            </a:r>
            <a:endParaRPr b="0" lang="es-AR" sz="4400" spc="-1" strike="noStrike">
              <a:solidFill>
                <a:srgbClr val="000000"/>
              </a:solidFill>
              <a:latin typeface="Arial"/>
            </a:endParaRPr>
          </a:p>
        </p:txBody>
      </p:sp>
      <p:sp>
        <p:nvSpPr>
          <p:cNvPr id="1035" name="PlaceHolder 2"/>
          <p:cNvSpPr>
            <a:spLocks noGrp="1"/>
          </p:cNvSpPr>
          <p:nvPr>
            <p:ph/>
          </p:nvPr>
        </p:nvSpPr>
        <p:spPr>
          <a:xfrm>
            <a:off x="457200" y="1604520"/>
            <a:ext cx="8228520" cy="39765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Functor, básicamente son cosas que se pueden mapear. Seguramente ahora mismo estés pensando en listas.</a:t>
            </a:r>
            <a:endParaRPr b="0" lang="es-AR"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class Functor f where</a:t>
            </a:r>
            <a:endParaRPr b="0" lang="es-AR"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    </a:t>
            </a:r>
            <a:r>
              <a:rPr b="0" lang="es-AR" sz="3200" spc="-1" strike="noStrike">
                <a:solidFill>
                  <a:srgbClr val="000000"/>
                </a:solidFill>
                <a:latin typeface="Arial"/>
              </a:rPr>
              <a:t>fmap :: (a -&gt; b) -&gt; f a -&gt; f b</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6" name="PlaceHolder 1"/>
          <p:cNvSpPr>
            <a:spLocks noGrp="1"/>
          </p:cNvSpPr>
          <p:nvPr>
            <p:ph type="title"/>
          </p:nvPr>
        </p:nvSpPr>
        <p:spPr>
          <a:xfrm>
            <a:off x="457200" y="273600"/>
            <a:ext cx="8228520" cy="1144080"/>
          </a:xfrm>
          <a:prstGeom prst="rect">
            <a:avLst/>
          </a:prstGeom>
          <a:noFill/>
          <a:ln w="0">
            <a:noFill/>
          </a:ln>
        </p:spPr>
        <p:txBody>
          <a:bodyPr lIns="0" rIns="0" tIns="0" bIns="0" anchor="ctr">
            <a:noAutofit/>
          </a:bodyPr>
          <a:p>
            <a:pPr indent="0" algn="ctr">
              <a:lnSpc>
                <a:spcPct val="100000"/>
              </a:lnSpc>
              <a:buNone/>
            </a:pPr>
            <a:r>
              <a:rPr b="0" lang="es-AR" sz="4400" spc="-1" strike="noStrike">
                <a:solidFill>
                  <a:srgbClr val="000000"/>
                </a:solidFill>
                <a:latin typeface="Arial"/>
              </a:rPr>
              <a:t>Functor</a:t>
            </a:r>
            <a:endParaRPr b="0" lang="es-AR" sz="4400" spc="-1" strike="noStrike">
              <a:solidFill>
                <a:srgbClr val="000000"/>
              </a:solidFill>
              <a:latin typeface="Arial"/>
            </a:endParaRPr>
          </a:p>
        </p:txBody>
      </p:sp>
      <p:sp>
        <p:nvSpPr>
          <p:cNvPr id="1037" name="PlaceHolder 2"/>
          <p:cNvSpPr>
            <a:spLocks noGrp="1"/>
          </p:cNvSpPr>
          <p:nvPr>
            <p:ph/>
          </p:nvPr>
        </p:nvSpPr>
        <p:spPr>
          <a:xfrm>
            <a:off x="457200" y="1604520"/>
            <a:ext cx="8228520" cy="3976560"/>
          </a:xfrm>
          <a:prstGeom prst="rect">
            <a:avLst/>
          </a:prstGeom>
          <a:noFill/>
          <a:ln w="0">
            <a:noFill/>
          </a:ln>
        </p:spPr>
        <p:txBody>
          <a:bodyPr lIns="0" rIns="0" tIns="0" bIns="0" anchor="t">
            <a:normAutofit fontScale="68333"/>
          </a:bodyPr>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Un funtor (functor) es una estructura que aplica una función a los valores contenidos en una estructura sin alterar la estructura misma. En programación funcional, se representa típicamente como un tipo contenedor con un método map. El método map toma una función y la aplica a los valores contenidos, produciendo un nuevo contenedor con el resultado.</a:t>
            </a:r>
            <a:endParaRPr b="0" lang="es-AR"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Por ejemplo, en una lista [1, 2, 3], el funtor aplica una función que incrementa cada elemento, resultando en [2, 3, 4]. La lista sigue siendo una lista, pero sus elementos han sido transformados.</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8" name="PlaceHolder 1"/>
          <p:cNvSpPr>
            <a:spLocks noGrp="1"/>
          </p:cNvSpPr>
          <p:nvPr>
            <p:ph type="title"/>
          </p:nvPr>
        </p:nvSpPr>
        <p:spPr>
          <a:xfrm>
            <a:off x="457200" y="273600"/>
            <a:ext cx="8228520" cy="1144080"/>
          </a:xfrm>
          <a:prstGeom prst="rect">
            <a:avLst/>
          </a:prstGeom>
          <a:noFill/>
          <a:ln w="0">
            <a:noFill/>
          </a:ln>
        </p:spPr>
        <p:txBody>
          <a:bodyPr lIns="0" rIns="0" tIns="0" bIns="0" anchor="ctr">
            <a:noAutofit/>
          </a:bodyPr>
          <a:p>
            <a:pPr indent="0" algn="ctr">
              <a:lnSpc>
                <a:spcPct val="100000"/>
              </a:lnSpc>
              <a:buNone/>
            </a:pPr>
            <a:r>
              <a:rPr b="0" lang="es-AR" sz="4400" spc="-1" strike="noStrike">
                <a:solidFill>
                  <a:srgbClr val="000000"/>
                </a:solidFill>
                <a:latin typeface="Arial"/>
              </a:rPr>
              <a:t>Funtor Aplicativo</a:t>
            </a:r>
            <a:endParaRPr b="0" lang="es-AR" sz="4400" spc="-1" strike="noStrike">
              <a:solidFill>
                <a:srgbClr val="000000"/>
              </a:solidFill>
              <a:latin typeface="Arial"/>
            </a:endParaRPr>
          </a:p>
        </p:txBody>
      </p:sp>
      <p:sp>
        <p:nvSpPr>
          <p:cNvPr id="1039" name="PlaceHolder 2"/>
          <p:cNvSpPr>
            <a:spLocks noGrp="1"/>
          </p:cNvSpPr>
          <p:nvPr>
            <p:ph/>
          </p:nvPr>
        </p:nvSpPr>
        <p:spPr>
          <a:xfrm>
            <a:off x="457200" y="1604520"/>
            <a:ext cx="8228520" cy="3976560"/>
          </a:xfrm>
          <a:prstGeom prst="rect">
            <a:avLst/>
          </a:prstGeom>
          <a:noFill/>
          <a:ln w="0">
            <a:noFill/>
          </a:ln>
        </p:spPr>
        <p:txBody>
          <a:bodyPr lIns="0" rIns="0" tIns="0" bIns="0" anchor="t">
            <a:normAutofit fontScale="71666" lnSpcReduction="10000"/>
          </a:bodyPr>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Un funtor aplicativo (applicative functor) es una generalización del funtor. Permite aplicar funciones que están dentro de un contexto a valores que también están en un contexto. En términos más simples, en lugar de tener solo un contenedor de valores (F&lt;A&gt;), se tiene un contenedor de funciones (F&lt;(A) -&gt; B&gt;), y se puede aplicar esa función a un contenedor de valores para obtener un nuevo contenedor con el resultado (F&lt;B&gt;).</a:t>
            </a:r>
            <a:endParaRPr b="0" lang="es-AR"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El funtor aplicativo se representa con métodos como pure (que inserta un valor en el contexto) y &lt;*&gt; (que aplica una función dentro del contexto a un valor también en el contexto).</a:t>
            </a:r>
            <a:endParaRPr b="0" lang="es-AR" sz="3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0" name="PlaceHolder 1"/>
          <p:cNvSpPr>
            <a:spLocks noGrp="1"/>
          </p:cNvSpPr>
          <p:nvPr>
            <p:ph type="title"/>
          </p:nvPr>
        </p:nvSpPr>
        <p:spPr>
          <a:xfrm>
            <a:off x="457200" y="273600"/>
            <a:ext cx="8228520" cy="1144080"/>
          </a:xfrm>
          <a:prstGeom prst="rect">
            <a:avLst/>
          </a:prstGeom>
          <a:noFill/>
          <a:ln w="0">
            <a:noFill/>
          </a:ln>
        </p:spPr>
        <p:txBody>
          <a:bodyPr lIns="0" rIns="0" tIns="0" bIns="0" anchor="ctr">
            <a:noAutofit/>
          </a:bodyPr>
          <a:p>
            <a:pPr indent="0" algn="ctr">
              <a:lnSpc>
                <a:spcPct val="100000"/>
              </a:lnSpc>
              <a:buNone/>
            </a:pPr>
            <a:r>
              <a:rPr b="0" lang="es-AR" sz="4400" spc="-1" strike="noStrike">
                <a:solidFill>
                  <a:srgbClr val="000000"/>
                </a:solidFill>
                <a:latin typeface="Arial"/>
              </a:rPr>
              <a:t>Ejemplos </a:t>
            </a:r>
            <a:endParaRPr b="0" lang="es-AR" sz="4400" spc="-1" strike="noStrike">
              <a:solidFill>
                <a:srgbClr val="000000"/>
              </a:solidFill>
              <a:latin typeface="Arial"/>
            </a:endParaRPr>
          </a:p>
        </p:txBody>
      </p:sp>
      <p:sp>
        <p:nvSpPr>
          <p:cNvPr id="1041" name=""/>
          <p:cNvSpPr/>
          <p:nvPr/>
        </p:nvSpPr>
        <p:spPr>
          <a:xfrm>
            <a:off x="360000" y="1260000"/>
            <a:ext cx="8279640" cy="5039640"/>
          </a:xfrm>
          <a:prstGeom prst="rect">
            <a:avLst/>
          </a:prstGeom>
          <a:noFill/>
          <a:ln w="0">
            <a:noFill/>
          </a:ln>
        </p:spPr>
        <p:style>
          <a:lnRef idx="0"/>
          <a:fillRef idx="0"/>
          <a:effectRef idx="0"/>
          <a:fontRef idx="minor"/>
        </p:style>
        <p:txBody>
          <a:bodyPr lIns="90000" rIns="90000" tIns="45000" bIns="45000" anchor="t">
            <a:normAutofit/>
          </a:bodyPr>
          <a:p>
            <a:pPr>
              <a:lnSpc>
                <a:spcPct val="100000"/>
              </a:lnSpc>
            </a:pPr>
            <a:r>
              <a:rPr b="0" lang="es-AR" sz="2400" spc="-1" strike="noStrike">
                <a:solidFill>
                  <a:srgbClr val="000000"/>
                </a:solidFill>
                <a:latin typeface="Arial"/>
              </a:rPr>
              <a:t>dobles : List Int</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rPr>
              <a:t>dobles =</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rPr>
              <a:t>    </a:t>
            </a:r>
            <a:r>
              <a:rPr b="0" lang="es-AR" sz="2400" spc="-1" strike="noStrike">
                <a:solidFill>
                  <a:srgbClr val="000000"/>
                </a:solidFill>
                <a:latin typeface="Arial"/>
              </a:rPr>
              <a:t>List.map (\x -&gt; x * 2) [1, 2, 3]</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rPr>
              <a:t>-- Resultado: [2, 4, 6]</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rPr>
              <a:t>incrementar : Maybe Int -&gt; Maybe Int</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rPr>
              <a:t>incrementar valor =</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rPr>
              <a:t>    </a:t>
            </a:r>
            <a:r>
              <a:rPr b="0" lang="es-AR" sz="2400" spc="-1" strike="noStrike">
                <a:solidFill>
                  <a:srgbClr val="000000"/>
                </a:solidFill>
                <a:latin typeface="Arial"/>
              </a:rPr>
              <a:t>Maybe.map (\x -&gt; x + 1) valor</a:t>
            </a:r>
            <a:endParaRPr b="0" lang="es-AR" sz="2400" spc="-1" strike="noStrike">
              <a:solidFill>
                <a:srgbClr val="000000"/>
              </a:solidFill>
              <a:latin typeface="Arial"/>
            </a:endParaRPr>
          </a:p>
          <a:p>
            <a:pPr>
              <a:lnSpc>
                <a:spcPct val="100000"/>
              </a:lnSpc>
            </a:pP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rPr>
              <a:t>toUppercase : Result String String -&gt; Result String String</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rPr>
              <a:t>toUppercase resultado =</a:t>
            </a:r>
            <a:endParaRPr b="0" lang="es-AR" sz="2400" spc="-1" strike="noStrike">
              <a:solidFill>
                <a:srgbClr val="000000"/>
              </a:solidFill>
              <a:latin typeface="Arial"/>
            </a:endParaRPr>
          </a:p>
          <a:p>
            <a:pPr>
              <a:lnSpc>
                <a:spcPct val="100000"/>
              </a:lnSpc>
            </a:pPr>
            <a:r>
              <a:rPr b="0" lang="es-AR" sz="2400" spc="-1" strike="noStrike">
                <a:solidFill>
                  <a:srgbClr val="000000"/>
                </a:solidFill>
                <a:latin typeface="Arial"/>
              </a:rPr>
              <a:t>    </a:t>
            </a:r>
            <a:r>
              <a:rPr b="0" lang="es-AR" sz="2400" spc="-1" strike="noStrike">
                <a:solidFill>
                  <a:srgbClr val="000000"/>
                </a:solidFill>
                <a:latin typeface="Arial"/>
              </a:rPr>
              <a:t>Result.map String.toUpper resultado</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2" name="PlaceHolder 1"/>
          <p:cNvSpPr>
            <a:spLocks noGrp="1"/>
          </p:cNvSpPr>
          <p:nvPr>
            <p:ph type="title"/>
          </p:nvPr>
        </p:nvSpPr>
        <p:spPr>
          <a:xfrm>
            <a:off x="457200" y="189720"/>
            <a:ext cx="8228160" cy="1249560"/>
          </a:xfrm>
          <a:prstGeom prst="rect">
            <a:avLst/>
          </a:prstGeom>
          <a:noFill/>
          <a:ln w="0">
            <a:noFill/>
          </a:ln>
        </p:spPr>
        <p:txBody>
          <a:bodyPr lIns="0" rIns="0" tIns="0" bIns="0" anchor="ctr">
            <a:noAutofit/>
          </a:bodyPr>
          <a:p>
            <a:pPr indent="0" algn="ctr">
              <a:lnSpc>
                <a:spcPct val="100000"/>
              </a:lnSpc>
              <a:buNone/>
            </a:pPr>
            <a:r>
              <a:rPr b="0" lang="es-AR" sz="4400" spc="-1" strike="noStrike">
                <a:solidFill>
                  <a:srgbClr val="000000"/>
                </a:solidFill>
                <a:latin typeface="Arial"/>
              </a:rPr>
              <a:t>Categoría: La esencia de la composición</a:t>
            </a:r>
            <a:endParaRPr b="0" lang="es-AR" sz="4400" spc="-1" strike="noStrike">
              <a:solidFill>
                <a:srgbClr val="000000"/>
              </a:solidFill>
              <a:latin typeface="Arial"/>
            </a:endParaRPr>
          </a:p>
        </p:txBody>
      </p:sp>
      <p:sp>
        <p:nvSpPr>
          <p:cNvPr id="1043" name="PlaceHolder 2"/>
          <p:cNvSpPr>
            <a:spLocks noGrp="1"/>
          </p:cNvSpPr>
          <p:nvPr>
            <p:ph/>
          </p:nvPr>
        </p:nvSpPr>
        <p:spPr>
          <a:xfrm>
            <a:off x="457200" y="1604520"/>
            <a:ext cx="8228520" cy="397656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s-AR" sz="2400" spc="-1" strike="noStrike">
                <a:solidFill>
                  <a:srgbClr val="000000"/>
                </a:solidFill>
                <a:latin typeface="Arial"/>
              </a:rPr>
              <a:t>En teoría de categorías, una categoría es una estructura algebraica que consta de una colección de objetos, conectados unos con otros mediante flechas tales que se cumplen las siguientes propiedades básicas: las flechas se pueden componer unas con otras de manera asociativa, y para cada objeto existe una flecha que se comporta como un elemento neutro bajo la composición.</a:t>
            </a:r>
            <a:endParaRPr b="0" lang="es-AR" sz="2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4" name="PlaceHolder 1"/>
          <p:cNvSpPr>
            <a:spLocks noGrp="1"/>
          </p:cNvSpPr>
          <p:nvPr>
            <p:ph/>
          </p:nvPr>
        </p:nvSpPr>
        <p:spPr>
          <a:xfrm>
            <a:off x="410760" y="342720"/>
            <a:ext cx="8228520" cy="3976560"/>
          </a:xfrm>
          <a:prstGeom prst="rect">
            <a:avLst/>
          </a:prstGeom>
          <a:noFill/>
          <a:ln w="0">
            <a:noFill/>
          </a:ln>
        </p:spPr>
        <p:txBody>
          <a:bodyPr lIns="0" rIns="0" tIns="0" bIns="0" anchor="t">
            <a:normAutofit fontScale="56111" lnSpcReduction="10000"/>
          </a:bodyPr>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En resumen, una categoría está formada por objetos y flechas, y pueden componerse.</a:t>
            </a:r>
            <a:endParaRPr b="0" lang="es-AR"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 </a:t>
            </a:r>
            <a:r>
              <a:rPr b="0" lang="es-AR" sz="3200" spc="-1" strike="noStrike">
                <a:solidFill>
                  <a:srgbClr val="000000"/>
                </a:solidFill>
                <a:latin typeface="Arial"/>
              </a:rPr>
              <a:t>Cada flecha puede componerse, p.e: Si A -&gt; B y B -&gt; D entonces debe existir una flecha de A -&gt; D. Las flechas pueden llamarse morfismos, y se pueden componer. En la imagen de arriba tienes:</a:t>
            </a:r>
            <a:endParaRPr b="0" lang="es-AR" sz="3200" spc="-1" strike="noStrike">
              <a:solidFill>
                <a:srgbClr val="000000"/>
              </a:solidFill>
              <a:latin typeface="Arial"/>
            </a:endParaRPr>
          </a:p>
          <a:p>
            <a:pPr indent="0">
              <a:lnSpc>
                <a:spcPct val="100000"/>
              </a:lnSpc>
              <a:spcBef>
                <a:spcPts val="1417"/>
              </a:spcBef>
              <a:buNone/>
            </a:pPr>
            <a:endParaRPr b="0" lang="es-AR"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f: A -&gt; B</a:t>
            </a:r>
            <a:endParaRPr b="0" lang="es-AR"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g: B -&gt; D</a:t>
            </a:r>
            <a:endParaRPr b="0" lang="es-AR"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Si componemos esas dos, también tienes h: A -&gt; D.</a:t>
            </a:r>
            <a:endParaRPr b="0" lang="es-AR" sz="3200" spc="-1" strike="noStrike">
              <a:solidFill>
                <a:srgbClr val="000000"/>
              </a:solidFill>
              <a:latin typeface="Arial"/>
            </a:endParaRPr>
          </a:p>
          <a:p>
            <a:pPr marL="432000" indent="-324000">
              <a:lnSpc>
                <a:spcPct val="100000"/>
              </a:lnSpc>
              <a:spcBef>
                <a:spcPts val="1417"/>
              </a:spcBef>
              <a:buClr>
                <a:srgbClr val="000000"/>
              </a:buClr>
              <a:buSzPct val="45000"/>
              <a:buFont typeface="Wingdings" charset="2"/>
              <a:buChar char=""/>
            </a:pPr>
            <a:r>
              <a:rPr b="0" lang="es-AR" sz="3200" spc="-1" strike="noStrike">
                <a:solidFill>
                  <a:srgbClr val="000000"/>
                </a:solidFill>
                <a:latin typeface="Arial"/>
              </a:rPr>
              <a:t>La composición se lee de derecha a izquierda, por tanto g∘f quiere decir g(f(x)).</a:t>
            </a:r>
            <a:endParaRPr b="0" lang="es-AR" sz="3200" spc="-1" strike="noStrike">
              <a:solidFill>
                <a:srgbClr val="000000"/>
              </a:solidFill>
              <a:latin typeface="Arial"/>
            </a:endParaRPr>
          </a:p>
        </p:txBody>
      </p:sp>
      <p:sp>
        <p:nvSpPr>
          <p:cNvPr id="1045" name=""/>
          <p:cNvSpPr/>
          <p:nvPr/>
        </p:nvSpPr>
        <p:spPr>
          <a:xfrm>
            <a:off x="2221200" y="4249440"/>
            <a:ext cx="5878080" cy="2337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s-AR" sz="2000" spc="-1" strike="noStrike">
                <a:solidFill>
                  <a:srgbClr val="000000"/>
                </a:solidFill>
                <a:latin typeface="Arial"/>
                <a:ea typeface="DejaVu Sans"/>
              </a:rPr>
              <a:t>object Category { </a:t>
            </a:r>
            <a:endParaRPr b="0" lang="es-AR" sz="2000" spc="-1" strike="noStrike">
              <a:solidFill>
                <a:srgbClr val="000000"/>
              </a:solidFill>
              <a:latin typeface="Arial"/>
            </a:endParaRPr>
          </a:p>
          <a:p>
            <a:pPr>
              <a:lnSpc>
                <a:spcPct val="100000"/>
              </a:lnSpc>
            </a:pPr>
            <a:r>
              <a:rPr b="0" lang="es-AR" sz="2000" spc="-1" strike="noStrike">
                <a:solidFill>
                  <a:srgbClr val="000000"/>
                </a:solidFill>
                <a:latin typeface="Arial"/>
                <a:ea typeface="DejaVu Sans"/>
              </a:rPr>
              <a:t>def Id[T](x: T) = x </a:t>
            </a:r>
            <a:endParaRPr b="0" lang="es-AR" sz="2000" spc="-1" strike="noStrike">
              <a:solidFill>
                <a:srgbClr val="000000"/>
              </a:solidFill>
              <a:latin typeface="Arial"/>
            </a:endParaRPr>
          </a:p>
          <a:p>
            <a:pPr>
              <a:lnSpc>
                <a:spcPct val="100000"/>
              </a:lnSpc>
            </a:pPr>
            <a:r>
              <a:rPr b="0" lang="es-AR" sz="2000" spc="-1" strike="noStrike">
                <a:solidFill>
                  <a:srgbClr val="000000"/>
                </a:solidFill>
                <a:latin typeface="Arial"/>
                <a:ea typeface="DejaVu Sans"/>
              </a:rPr>
              <a:t>def compose[A, B, C](f: A =&gt; B, g: B =&gt; C): A =&gt; C = f andThen g </a:t>
            </a:r>
            <a:endParaRPr b="0" lang="es-AR" sz="2000" spc="-1" strike="noStrike">
              <a:solidFill>
                <a:srgbClr val="000000"/>
              </a:solidFill>
              <a:latin typeface="Arial"/>
            </a:endParaRPr>
          </a:p>
          <a:p>
            <a:pPr>
              <a:lnSpc>
                <a:spcPct val="100000"/>
              </a:lnSpc>
            </a:pPr>
            <a:r>
              <a:rPr b="0" lang="es-AR" sz="2000" spc="-1" strike="noStrike">
                <a:solidFill>
                  <a:srgbClr val="000000"/>
                </a:solidFill>
                <a:latin typeface="Arial"/>
                <a:ea typeface="DejaVu Sans"/>
              </a:rPr>
              <a:t>}</a:t>
            </a:r>
            <a:endParaRPr b="0" lang="es-A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7.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miter/>
        </a:ln>
        <a:ln w="25400" cap="flat" cmpd="sng" algn="ctr">
          <a:prstDash val="solid"/>
          <a:miter/>
        </a:ln>
        <a:ln w="3810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3218</TotalTime>
  <Application>LibreOffice/24.2.7.2$Linux_X86_64 LibreOffice_project/420$Build-2</Application>
  <AppVersion>15.0000</AppVersion>
  <Words>4471</Words>
  <Paragraphs>122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2019-10-02T04:39:31Z</dcterms:created>
  <dc:creator/>
  <dc:description/>
  <dc:language>es-AR</dc:language>
  <cp:lastModifiedBy/>
  <dcterms:modified xsi:type="dcterms:W3CDTF">2025-10-01T01:43:01Z</dcterms:modified>
  <cp:revision>21</cp:revision>
  <dc:subject/>
  <dc:title>Programación IV</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KSOProductBuildVer">
    <vt:lpwstr>1033-11.1.0.8392</vt:lpwstr>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ScaleCrop">
    <vt:bool>0</vt:bool>
  </property>
  <property fmtid="{D5CDD505-2E9C-101B-9397-08002B2CF9AE}" pid="9" name="ShareDoc">
    <vt:bool>0</vt:bool>
  </property>
  <property fmtid="{D5CDD505-2E9C-101B-9397-08002B2CF9AE}" pid="10" name="Slides">
    <vt:i4>14</vt:i4>
  </property>
</Properties>
</file>